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24"/>
  </p:notesMasterIdLst>
  <p:sldIdLst>
    <p:sldId id="256" r:id="rId5"/>
    <p:sldId id="279" r:id="rId6"/>
    <p:sldId id="280" r:id="rId7"/>
    <p:sldId id="281" r:id="rId8"/>
    <p:sldId id="282" r:id="rId9"/>
    <p:sldId id="288" r:id="rId10"/>
    <p:sldId id="257" r:id="rId11"/>
    <p:sldId id="284" r:id="rId12"/>
    <p:sldId id="273" r:id="rId13"/>
    <p:sldId id="277" r:id="rId14"/>
    <p:sldId id="278" r:id="rId15"/>
    <p:sldId id="276" r:id="rId16"/>
    <p:sldId id="285" r:id="rId17"/>
    <p:sldId id="283" r:id="rId18"/>
    <p:sldId id="274" r:id="rId19"/>
    <p:sldId id="272" r:id="rId20"/>
    <p:sldId id="264" r:id="rId21"/>
    <p:sldId id="263" r:id="rId22"/>
    <p:sldId id="286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99D659-1023-C984-06A3-973BB2F462AA}" name="Anni Ketola" initials="AK" userId="S::anni.ketola@skillsfinland.fi::c3327938-5acc-4bb0-9f2a-bdc28c8405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200"/>
    <a:srgbClr val="052A5E"/>
    <a:srgbClr val="5D2875"/>
    <a:srgbClr val="FF6000"/>
    <a:srgbClr val="FFFFFF"/>
    <a:srgbClr val="97D700"/>
    <a:srgbClr val="00B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58DD34-3CF2-B74E-825E-4502990A3FFE}" v="6" dt="2023-09-13T12:14:34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32"/>
    <p:restoredTop sz="94499"/>
  </p:normalViewPr>
  <p:slideViewPr>
    <p:cSldViewPr snapToGrid="0">
      <p:cViewPr varScale="1">
        <p:scale>
          <a:sx n="124" d="100"/>
          <a:sy n="124" d="100"/>
        </p:scale>
        <p:origin x="176" y="7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2F6BC-C3AC-471B-A838-B70FD4272352}" type="datetimeFigureOut">
              <a:rPr lang="fi-FI" smtClean="0"/>
              <a:t>14.9.2023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AD96A-2756-48D5-983B-63C214F57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90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741" y="2060965"/>
            <a:ext cx="8758518" cy="279890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65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882" y="5132294"/>
            <a:ext cx="5558118" cy="750311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Etunimi Sukunimi</a:t>
            </a:r>
          </a:p>
          <a:p>
            <a:r>
              <a:rPr lang="fi-FI"/>
              <a:t>Tilaisuus Päivämäärä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803323C-1D29-424F-BF64-F8958C3F79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38611" y="206282"/>
            <a:ext cx="1588" cy="1588"/>
          </a:xfrm>
          <a:prstGeom prst="rect">
            <a:avLst/>
          </a:prstGeom>
          <a:solidFill>
            <a:srgbClr val="4BD2EF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1B56028-2377-4908-B160-FE32D5BE06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76574" y="1941419"/>
            <a:ext cx="1588" cy="1588"/>
          </a:xfrm>
          <a:prstGeom prst="rect">
            <a:avLst/>
          </a:prstGeom>
          <a:solidFill>
            <a:srgbClr val="FF5100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3EB62E6-75AE-4F50-B316-F0AC993D7F1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9313" y="363538"/>
            <a:ext cx="1144588" cy="1322388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C115A3D-A9C5-4A44-A34F-E5ECAA092FD5}"/>
              </a:ext>
            </a:extLst>
          </p:cNvPr>
          <p:cNvSpPr>
            <a:spLocks/>
          </p:cNvSpPr>
          <p:nvPr userDrawn="1"/>
        </p:nvSpPr>
        <p:spPr bwMode="auto">
          <a:xfrm>
            <a:off x="463551" y="471488"/>
            <a:ext cx="509588" cy="514350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BE092608-2BF7-4A20-94F9-BFC8D4CE145B}"/>
              </a:ext>
            </a:extLst>
          </p:cNvPr>
          <p:cNvSpPr>
            <a:spLocks/>
          </p:cNvSpPr>
          <p:nvPr userDrawn="1"/>
        </p:nvSpPr>
        <p:spPr bwMode="auto">
          <a:xfrm>
            <a:off x="9485313" y="763587"/>
            <a:ext cx="1176338" cy="1355726"/>
          </a:xfrm>
          <a:custGeom>
            <a:avLst/>
            <a:gdLst>
              <a:gd name="T0" fmla="*/ 478 w 1098"/>
              <a:gd name="T1" fmla="*/ 23 h 1260"/>
              <a:gd name="T2" fmla="*/ 478 w 1098"/>
              <a:gd name="T3" fmla="*/ 23 h 1260"/>
              <a:gd name="T4" fmla="*/ 52 w 1098"/>
              <a:gd name="T5" fmla="*/ 285 h 1260"/>
              <a:gd name="T6" fmla="*/ 0 w 1098"/>
              <a:gd name="T7" fmla="*/ 380 h 1260"/>
              <a:gd name="T8" fmla="*/ 6 w 1098"/>
              <a:gd name="T9" fmla="*/ 891 h 1260"/>
              <a:gd name="T10" fmla="*/ 61 w 1098"/>
              <a:gd name="T11" fmla="*/ 985 h 1260"/>
              <a:gd name="T12" fmla="*/ 500 w 1098"/>
              <a:gd name="T13" fmla="*/ 1240 h 1260"/>
              <a:gd name="T14" fmla="*/ 613 w 1098"/>
              <a:gd name="T15" fmla="*/ 1238 h 1260"/>
              <a:gd name="T16" fmla="*/ 1045 w 1098"/>
              <a:gd name="T17" fmla="*/ 973 h 1260"/>
              <a:gd name="T18" fmla="*/ 1098 w 1098"/>
              <a:gd name="T19" fmla="*/ 877 h 1260"/>
              <a:gd name="T20" fmla="*/ 1091 w 1098"/>
              <a:gd name="T21" fmla="*/ 367 h 1260"/>
              <a:gd name="T22" fmla="*/ 1036 w 1098"/>
              <a:gd name="T23" fmla="*/ 272 h 1260"/>
              <a:gd name="T24" fmla="*/ 604 w 1098"/>
              <a:gd name="T25" fmla="*/ 21 h 1260"/>
              <a:gd name="T26" fmla="*/ 478 w 1098"/>
              <a:gd name="T27" fmla="*/ 23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8" h="1260">
                <a:moveTo>
                  <a:pt x="478" y="23"/>
                </a:moveTo>
                <a:lnTo>
                  <a:pt x="478" y="23"/>
                </a:lnTo>
                <a:lnTo>
                  <a:pt x="52" y="285"/>
                </a:lnTo>
                <a:cubicBezTo>
                  <a:pt x="19" y="305"/>
                  <a:pt x="0" y="342"/>
                  <a:pt x="0" y="380"/>
                </a:cubicBezTo>
                <a:lnTo>
                  <a:pt x="6" y="891"/>
                </a:lnTo>
                <a:cubicBezTo>
                  <a:pt x="7" y="930"/>
                  <a:pt x="27" y="965"/>
                  <a:pt x="61" y="985"/>
                </a:cubicBezTo>
                <a:lnTo>
                  <a:pt x="500" y="1240"/>
                </a:lnTo>
                <a:cubicBezTo>
                  <a:pt x="535" y="1260"/>
                  <a:pt x="578" y="1259"/>
                  <a:pt x="613" y="1238"/>
                </a:cubicBezTo>
                <a:lnTo>
                  <a:pt x="1045" y="973"/>
                </a:lnTo>
                <a:cubicBezTo>
                  <a:pt x="1078" y="952"/>
                  <a:pt x="1098" y="916"/>
                  <a:pt x="1098" y="877"/>
                </a:cubicBezTo>
                <a:lnTo>
                  <a:pt x="1091" y="367"/>
                </a:lnTo>
                <a:cubicBezTo>
                  <a:pt x="1091" y="328"/>
                  <a:pt x="1070" y="292"/>
                  <a:pt x="1036" y="272"/>
                </a:cubicBezTo>
                <a:lnTo>
                  <a:pt x="604" y="21"/>
                </a:lnTo>
                <a:cubicBezTo>
                  <a:pt x="565" y="0"/>
                  <a:pt x="516" y="0"/>
                  <a:pt x="478" y="23"/>
                </a:cubicBezTo>
                <a:close/>
              </a:path>
            </a:pathLst>
          </a:custGeom>
          <a:solidFill>
            <a:srgbClr val="05295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251D2B82-2BB1-43BD-9ADA-3BE3964A68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71038" y="1036638"/>
            <a:ext cx="1588" cy="1588"/>
          </a:xfrm>
          <a:prstGeom prst="rect">
            <a:avLst/>
          </a:prstGeom>
          <a:solidFill>
            <a:srgbClr val="05295E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43FB148A-2C85-4E19-9540-AA3027658D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431463" y="760412"/>
            <a:ext cx="452438" cy="523875"/>
          </a:xfrm>
          <a:custGeom>
            <a:avLst/>
            <a:gdLst>
              <a:gd name="T0" fmla="*/ 235 w 422"/>
              <a:gd name="T1" fmla="*/ 478 h 487"/>
              <a:gd name="T2" fmla="*/ 235 w 422"/>
              <a:gd name="T3" fmla="*/ 478 h 487"/>
              <a:gd name="T4" fmla="*/ 402 w 422"/>
              <a:gd name="T5" fmla="*/ 379 h 487"/>
              <a:gd name="T6" fmla="*/ 422 w 422"/>
              <a:gd name="T7" fmla="*/ 342 h 487"/>
              <a:gd name="T8" fmla="*/ 422 w 422"/>
              <a:gd name="T9" fmla="*/ 145 h 487"/>
              <a:gd name="T10" fmla="*/ 402 w 422"/>
              <a:gd name="T11" fmla="*/ 108 h 487"/>
              <a:gd name="T12" fmla="*/ 233 w 422"/>
              <a:gd name="T13" fmla="*/ 8 h 487"/>
              <a:gd name="T14" fmla="*/ 189 w 422"/>
              <a:gd name="T15" fmla="*/ 8 h 487"/>
              <a:gd name="T16" fmla="*/ 20 w 422"/>
              <a:gd name="T17" fmla="*/ 108 h 487"/>
              <a:gd name="T18" fmla="*/ 0 w 422"/>
              <a:gd name="T19" fmla="*/ 145 h 487"/>
              <a:gd name="T20" fmla="*/ 0 w 422"/>
              <a:gd name="T21" fmla="*/ 342 h 487"/>
              <a:gd name="T22" fmla="*/ 20 w 422"/>
              <a:gd name="T23" fmla="*/ 379 h 487"/>
              <a:gd name="T24" fmla="*/ 187 w 422"/>
              <a:gd name="T25" fmla="*/ 478 h 487"/>
              <a:gd name="T26" fmla="*/ 235 w 422"/>
              <a:gd name="T27" fmla="*/ 478 h 487"/>
              <a:gd name="T28" fmla="*/ 211 w 422"/>
              <a:gd name="T29" fmla="*/ 240 h 487"/>
              <a:gd name="T30" fmla="*/ 211 w 422"/>
              <a:gd name="T31" fmla="*/ 240 h 487"/>
              <a:gd name="T32" fmla="*/ 211 w 422"/>
              <a:gd name="T33" fmla="*/ 240 h 487"/>
              <a:gd name="T34" fmla="*/ 211 w 422"/>
              <a:gd name="T35" fmla="*/ 240 h 487"/>
              <a:gd name="T36" fmla="*/ 211 w 422"/>
              <a:gd name="T37" fmla="*/ 24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2" h="487">
                <a:moveTo>
                  <a:pt x="235" y="478"/>
                </a:moveTo>
                <a:lnTo>
                  <a:pt x="235" y="478"/>
                </a:lnTo>
                <a:lnTo>
                  <a:pt x="402" y="379"/>
                </a:lnTo>
                <a:cubicBezTo>
                  <a:pt x="415" y="371"/>
                  <a:pt x="422" y="357"/>
                  <a:pt x="422" y="342"/>
                </a:cubicBezTo>
                <a:lnTo>
                  <a:pt x="422" y="145"/>
                </a:lnTo>
                <a:cubicBezTo>
                  <a:pt x="422" y="129"/>
                  <a:pt x="414" y="115"/>
                  <a:pt x="402" y="108"/>
                </a:cubicBezTo>
                <a:lnTo>
                  <a:pt x="233" y="8"/>
                </a:lnTo>
                <a:cubicBezTo>
                  <a:pt x="219" y="0"/>
                  <a:pt x="203" y="0"/>
                  <a:pt x="189" y="8"/>
                </a:cubicBezTo>
                <a:lnTo>
                  <a:pt x="20" y="108"/>
                </a:lnTo>
                <a:cubicBezTo>
                  <a:pt x="8" y="116"/>
                  <a:pt x="0" y="129"/>
                  <a:pt x="0" y="145"/>
                </a:cubicBezTo>
                <a:lnTo>
                  <a:pt x="0" y="342"/>
                </a:lnTo>
                <a:cubicBezTo>
                  <a:pt x="0" y="357"/>
                  <a:pt x="7" y="371"/>
                  <a:pt x="20" y="379"/>
                </a:cubicBezTo>
                <a:lnTo>
                  <a:pt x="187" y="478"/>
                </a:lnTo>
                <a:cubicBezTo>
                  <a:pt x="202" y="487"/>
                  <a:pt x="220" y="487"/>
                  <a:pt x="235" y="478"/>
                </a:cubicBezTo>
                <a:close/>
                <a:moveTo>
                  <a:pt x="211" y="240"/>
                </a:moveTo>
                <a:lnTo>
                  <a:pt x="211" y="240"/>
                </a:lnTo>
                <a:lnTo>
                  <a:pt x="211" y="240"/>
                </a:lnTo>
                <a:lnTo>
                  <a:pt x="211" y="240"/>
                </a:lnTo>
                <a:lnTo>
                  <a:pt x="211" y="240"/>
                </a:lnTo>
                <a:close/>
              </a:path>
            </a:pathLst>
          </a:custGeom>
          <a:solidFill>
            <a:srgbClr val="5C297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" name="AutoShape 20">
            <a:extLst>
              <a:ext uri="{FF2B5EF4-FFF2-40B4-BE49-F238E27FC236}">
                <a16:creationId xmlns:a16="http://schemas.microsoft.com/office/drawing/2014/main" id="{4E333070-30C3-42F1-B821-2EE368CED9A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9455150" y="6635750"/>
            <a:ext cx="495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EDE22645-239B-45F2-BF76-A6FE1DC87A0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359843" y="6624637"/>
            <a:ext cx="514350" cy="455613"/>
          </a:xfrm>
          <a:custGeom>
            <a:avLst/>
            <a:gdLst>
              <a:gd name="T0" fmla="*/ 411 w 518"/>
              <a:gd name="T1" fmla="*/ 434 h 462"/>
              <a:gd name="T2" fmla="*/ 411 w 518"/>
              <a:gd name="T3" fmla="*/ 434 h 462"/>
              <a:gd name="T4" fmla="*/ 510 w 518"/>
              <a:gd name="T5" fmla="*/ 251 h 462"/>
              <a:gd name="T6" fmla="*/ 509 w 518"/>
              <a:gd name="T7" fmla="*/ 205 h 462"/>
              <a:gd name="T8" fmla="*/ 400 w 518"/>
              <a:gd name="T9" fmla="*/ 22 h 462"/>
              <a:gd name="T10" fmla="*/ 360 w 518"/>
              <a:gd name="T11" fmla="*/ 0 h 462"/>
              <a:gd name="T12" fmla="*/ 148 w 518"/>
              <a:gd name="T13" fmla="*/ 0 h 462"/>
              <a:gd name="T14" fmla="*/ 107 w 518"/>
              <a:gd name="T15" fmla="*/ 24 h 462"/>
              <a:gd name="T16" fmla="*/ 7 w 518"/>
              <a:gd name="T17" fmla="*/ 210 h 462"/>
              <a:gd name="T18" fmla="*/ 8 w 518"/>
              <a:gd name="T19" fmla="*/ 256 h 462"/>
              <a:gd name="T20" fmla="*/ 117 w 518"/>
              <a:gd name="T21" fmla="*/ 439 h 462"/>
              <a:gd name="T22" fmla="*/ 157 w 518"/>
              <a:gd name="T23" fmla="*/ 462 h 462"/>
              <a:gd name="T24" fmla="*/ 366 w 518"/>
              <a:gd name="T25" fmla="*/ 461 h 462"/>
              <a:gd name="T26" fmla="*/ 411 w 518"/>
              <a:gd name="T27" fmla="*/ 434 h 462"/>
              <a:gd name="T28" fmla="*/ 257 w 518"/>
              <a:gd name="T29" fmla="*/ 228 h 462"/>
              <a:gd name="T30" fmla="*/ 257 w 518"/>
              <a:gd name="T31" fmla="*/ 228 h 462"/>
              <a:gd name="T32" fmla="*/ 257 w 518"/>
              <a:gd name="T33" fmla="*/ 228 h 462"/>
              <a:gd name="T34" fmla="*/ 257 w 518"/>
              <a:gd name="T35" fmla="*/ 228 h 462"/>
              <a:gd name="T36" fmla="*/ 257 w 518"/>
              <a:gd name="T37" fmla="*/ 228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8" h="462">
                <a:moveTo>
                  <a:pt x="411" y="434"/>
                </a:moveTo>
                <a:lnTo>
                  <a:pt x="411" y="434"/>
                </a:lnTo>
                <a:lnTo>
                  <a:pt x="510" y="251"/>
                </a:lnTo>
                <a:cubicBezTo>
                  <a:pt x="518" y="236"/>
                  <a:pt x="517" y="219"/>
                  <a:pt x="509" y="205"/>
                </a:cubicBezTo>
                <a:lnTo>
                  <a:pt x="400" y="22"/>
                </a:lnTo>
                <a:cubicBezTo>
                  <a:pt x="391" y="8"/>
                  <a:pt x="376" y="0"/>
                  <a:pt x="360" y="0"/>
                </a:cubicBezTo>
                <a:lnTo>
                  <a:pt x="148" y="0"/>
                </a:lnTo>
                <a:cubicBezTo>
                  <a:pt x="131" y="0"/>
                  <a:pt x="116" y="9"/>
                  <a:pt x="107" y="24"/>
                </a:cubicBezTo>
                <a:lnTo>
                  <a:pt x="7" y="210"/>
                </a:lnTo>
                <a:cubicBezTo>
                  <a:pt x="0" y="225"/>
                  <a:pt x="1" y="242"/>
                  <a:pt x="8" y="256"/>
                </a:cubicBezTo>
                <a:lnTo>
                  <a:pt x="117" y="439"/>
                </a:lnTo>
                <a:cubicBezTo>
                  <a:pt x="126" y="453"/>
                  <a:pt x="141" y="462"/>
                  <a:pt x="157" y="462"/>
                </a:cubicBezTo>
                <a:lnTo>
                  <a:pt x="366" y="461"/>
                </a:lnTo>
                <a:cubicBezTo>
                  <a:pt x="385" y="461"/>
                  <a:pt x="402" y="451"/>
                  <a:pt x="411" y="434"/>
                </a:cubicBezTo>
                <a:close/>
                <a:moveTo>
                  <a:pt x="257" y="228"/>
                </a:moveTo>
                <a:lnTo>
                  <a:pt x="257" y="228"/>
                </a:lnTo>
                <a:lnTo>
                  <a:pt x="257" y="228"/>
                </a:lnTo>
                <a:lnTo>
                  <a:pt x="257" y="228"/>
                </a:lnTo>
                <a:lnTo>
                  <a:pt x="257" y="228"/>
                </a:lnTo>
                <a:close/>
              </a:path>
            </a:pathLst>
          </a:custGeom>
          <a:solidFill>
            <a:srgbClr val="D60F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B1E5A20-965A-88DB-E062-1D01EA6CCF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8415" y="-675119"/>
            <a:ext cx="1035611" cy="118491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E2EEF70A-7EE6-BB4F-DBF0-B68A63C926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779" y="5942595"/>
            <a:ext cx="1553005" cy="39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5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D49A894-D57E-4D34-B087-6D0D88D2171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ED7F4184-35DC-41F2-8ED6-1C832602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1" y="365126"/>
            <a:ext cx="8597154" cy="7644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2" name="Kuva 1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8264A764-6B31-CB11-6E2F-8702299E4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2610" y="5614587"/>
            <a:ext cx="2324613" cy="75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avio">
    <p:bg>
      <p:bgPr>
        <a:solidFill>
          <a:srgbClr val="FFE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4B14B41-1824-45F1-AE38-CF7904AA8C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3087" y="1521571"/>
            <a:ext cx="11053483" cy="4265147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kaavio tai taulukko</a:t>
            </a:r>
          </a:p>
        </p:txBody>
      </p:sp>
      <p:pic>
        <p:nvPicPr>
          <p:cNvPr id="3" name="Kuva 2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C9E3C26F-C53A-C68F-9250-EC057DD4F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2610" y="5614587"/>
            <a:ext cx="2324613" cy="75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15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rgbClr val="FFE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C9E3C26F-C53A-C68F-9250-EC057DD4F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4709" y="2299667"/>
            <a:ext cx="6982581" cy="225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95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814" y="2635624"/>
            <a:ext cx="10515600" cy="1595718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4000"/>
            </a:lvl1pPr>
          </a:lstStyle>
          <a:p>
            <a:r>
              <a:rPr lang="fi-FI"/>
              <a:t>Väliotsikko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9E59625-190D-41E9-8865-55441C4E09FC}"/>
              </a:ext>
            </a:extLst>
          </p:cNvPr>
          <p:cNvSpPr>
            <a:spLocks/>
          </p:cNvSpPr>
          <p:nvPr userDrawn="1"/>
        </p:nvSpPr>
        <p:spPr bwMode="auto">
          <a:xfrm>
            <a:off x="1836738" y="-585788"/>
            <a:ext cx="1076325" cy="935038"/>
          </a:xfrm>
          <a:custGeom>
            <a:avLst/>
            <a:gdLst>
              <a:gd name="T0" fmla="*/ 1325 w 1349"/>
              <a:gd name="T1" fmla="*/ 516 h 1169"/>
              <a:gd name="T2" fmla="*/ 1325 w 1349"/>
              <a:gd name="T3" fmla="*/ 516 h 1169"/>
              <a:gd name="T4" fmla="*/ 1050 w 1349"/>
              <a:gd name="T5" fmla="*/ 57 h 1169"/>
              <a:gd name="T6" fmla="*/ 948 w 1349"/>
              <a:gd name="T7" fmla="*/ 0 h 1169"/>
              <a:gd name="T8" fmla="*/ 402 w 1349"/>
              <a:gd name="T9" fmla="*/ 0 h 1169"/>
              <a:gd name="T10" fmla="*/ 300 w 1349"/>
              <a:gd name="T11" fmla="*/ 56 h 1169"/>
              <a:gd name="T12" fmla="*/ 21 w 1349"/>
              <a:gd name="T13" fmla="*/ 522 h 1169"/>
              <a:gd name="T14" fmla="*/ 21 w 1349"/>
              <a:gd name="T15" fmla="*/ 644 h 1169"/>
              <a:gd name="T16" fmla="*/ 300 w 1349"/>
              <a:gd name="T17" fmla="*/ 1110 h 1169"/>
              <a:gd name="T18" fmla="*/ 401 w 1349"/>
              <a:gd name="T19" fmla="*/ 1168 h 1169"/>
              <a:gd name="T20" fmla="*/ 948 w 1349"/>
              <a:gd name="T21" fmla="*/ 1168 h 1169"/>
              <a:gd name="T22" fmla="*/ 1050 w 1349"/>
              <a:gd name="T23" fmla="*/ 1111 h 1169"/>
              <a:gd name="T24" fmla="*/ 1324 w 1349"/>
              <a:gd name="T25" fmla="*/ 651 h 1169"/>
              <a:gd name="T26" fmla="*/ 1325 w 1349"/>
              <a:gd name="T27" fmla="*/ 516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9" h="1169">
                <a:moveTo>
                  <a:pt x="1325" y="516"/>
                </a:moveTo>
                <a:lnTo>
                  <a:pt x="1325" y="516"/>
                </a:lnTo>
                <a:lnTo>
                  <a:pt x="1050" y="57"/>
                </a:lnTo>
                <a:cubicBezTo>
                  <a:pt x="1029" y="21"/>
                  <a:pt x="990" y="0"/>
                  <a:pt x="948" y="0"/>
                </a:cubicBezTo>
                <a:lnTo>
                  <a:pt x="402" y="0"/>
                </a:lnTo>
                <a:cubicBezTo>
                  <a:pt x="360" y="0"/>
                  <a:pt x="321" y="21"/>
                  <a:pt x="300" y="56"/>
                </a:cubicBezTo>
                <a:lnTo>
                  <a:pt x="21" y="522"/>
                </a:lnTo>
                <a:cubicBezTo>
                  <a:pt x="0" y="560"/>
                  <a:pt x="0" y="607"/>
                  <a:pt x="21" y="644"/>
                </a:cubicBezTo>
                <a:lnTo>
                  <a:pt x="300" y="1110"/>
                </a:lnTo>
                <a:cubicBezTo>
                  <a:pt x="321" y="1146"/>
                  <a:pt x="360" y="1168"/>
                  <a:pt x="401" y="1168"/>
                </a:cubicBezTo>
                <a:lnTo>
                  <a:pt x="948" y="1168"/>
                </a:lnTo>
                <a:cubicBezTo>
                  <a:pt x="990" y="1169"/>
                  <a:pt x="1028" y="1147"/>
                  <a:pt x="1050" y="1111"/>
                </a:cubicBezTo>
                <a:lnTo>
                  <a:pt x="1324" y="651"/>
                </a:lnTo>
                <a:cubicBezTo>
                  <a:pt x="1349" y="609"/>
                  <a:pt x="1349" y="558"/>
                  <a:pt x="1325" y="516"/>
                </a:cubicBezTo>
                <a:close/>
              </a:path>
            </a:pathLst>
          </a:custGeom>
          <a:solidFill>
            <a:srgbClr val="A382B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381C7EA3-62B0-4CA9-A9D3-81D49D4404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9881" y="922338"/>
            <a:ext cx="1144588" cy="1322388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73F21D2B-334D-4429-B5BB-B1D68ACF8E81}"/>
              </a:ext>
            </a:extLst>
          </p:cNvPr>
          <p:cNvSpPr>
            <a:spLocks/>
          </p:cNvSpPr>
          <p:nvPr userDrawn="1"/>
        </p:nvSpPr>
        <p:spPr bwMode="auto">
          <a:xfrm>
            <a:off x="9654119" y="1030288"/>
            <a:ext cx="509588" cy="514350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6C704658-9214-46B2-92C4-D8BB64EA005D}"/>
              </a:ext>
            </a:extLst>
          </p:cNvPr>
          <p:cNvGrpSpPr/>
          <p:nvPr userDrawn="1"/>
        </p:nvGrpSpPr>
        <p:grpSpPr>
          <a:xfrm>
            <a:off x="702733" y="4623034"/>
            <a:ext cx="1127068" cy="1095086"/>
            <a:chOff x="616480" y="4371445"/>
            <a:chExt cx="1398588" cy="1358901"/>
          </a:xfrm>
        </p:grpSpPr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69515D02-1F06-4445-AFCA-536DB1FADE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480" y="4374620"/>
              <a:ext cx="1176338" cy="1355726"/>
            </a:xfrm>
            <a:custGeom>
              <a:avLst/>
              <a:gdLst>
                <a:gd name="T0" fmla="*/ 478 w 1098"/>
                <a:gd name="T1" fmla="*/ 23 h 1260"/>
                <a:gd name="T2" fmla="*/ 478 w 1098"/>
                <a:gd name="T3" fmla="*/ 23 h 1260"/>
                <a:gd name="T4" fmla="*/ 52 w 1098"/>
                <a:gd name="T5" fmla="*/ 285 h 1260"/>
                <a:gd name="T6" fmla="*/ 0 w 1098"/>
                <a:gd name="T7" fmla="*/ 380 h 1260"/>
                <a:gd name="T8" fmla="*/ 6 w 1098"/>
                <a:gd name="T9" fmla="*/ 891 h 1260"/>
                <a:gd name="T10" fmla="*/ 61 w 1098"/>
                <a:gd name="T11" fmla="*/ 985 h 1260"/>
                <a:gd name="T12" fmla="*/ 500 w 1098"/>
                <a:gd name="T13" fmla="*/ 1240 h 1260"/>
                <a:gd name="T14" fmla="*/ 613 w 1098"/>
                <a:gd name="T15" fmla="*/ 1238 h 1260"/>
                <a:gd name="T16" fmla="*/ 1045 w 1098"/>
                <a:gd name="T17" fmla="*/ 973 h 1260"/>
                <a:gd name="T18" fmla="*/ 1098 w 1098"/>
                <a:gd name="T19" fmla="*/ 877 h 1260"/>
                <a:gd name="T20" fmla="*/ 1091 w 1098"/>
                <a:gd name="T21" fmla="*/ 367 h 1260"/>
                <a:gd name="T22" fmla="*/ 1036 w 1098"/>
                <a:gd name="T23" fmla="*/ 272 h 1260"/>
                <a:gd name="T24" fmla="*/ 604 w 1098"/>
                <a:gd name="T25" fmla="*/ 21 h 1260"/>
                <a:gd name="T26" fmla="*/ 478 w 1098"/>
                <a:gd name="T27" fmla="*/ 23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8" h="1260">
                  <a:moveTo>
                    <a:pt x="478" y="23"/>
                  </a:moveTo>
                  <a:lnTo>
                    <a:pt x="478" y="23"/>
                  </a:lnTo>
                  <a:lnTo>
                    <a:pt x="52" y="285"/>
                  </a:lnTo>
                  <a:cubicBezTo>
                    <a:pt x="19" y="305"/>
                    <a:pt x="0" y="342"/>
                    <a:pt x="0" y="380"/>
                  </a:cubicBezTo>
                  <a:lnTo>
                    <a:pt x="6" y="891"/>
                  </a:lnTo>
                  <a:cubicBezTo>
                    <a:pt x="7" y="930"/>
                    <a:pt x="27" y="965"/>
                    <a:pt x="61" y="985"/>
                  </a:cubicBezTo>
                  <a:lnTo>
                    <a:pt x="500" y="1240"/>
                  </a:lnTo>
                  <a:cubicBezTo>
                    <a:pt x="535" y="1260"/>
                    <a:pt x="578" y="1259"/>
                    <a:pt x="613" y="1238"/>
                  </a:cubicBezTo>
                  <a:lnTo>
                    <a:pt x="1045" y="973"/>
                  </a:lnTo>
                  <a:cubicBezTo>
                    <a:pt x="1078" y="952"/>
                    <a:pt x="1098" y="916"/>
                    <a:pt x="1098" y="877"/>
                  </a:cubicBezTo>
                  <a:lnTo>
                    <a:pt x="1091" y="367"/>
                  </a:lnTo>
                  <a:cubicBezTo>
                    <a:pt x="1091" y="328"/>
                    <a:pt x="1070" y="292"/>
                    <a:pt x="1036" y="272"/>
                  </a:cubicBezTo>
                  <a:lnTo>
                    <a:pt x="604" y="21"/>
                  </a:lnTo>
                  <a:cubicBezTo>
                    <a:pt x="565" y="0"/>
                    <a:pt x="516" y="0"/>
                    <a:pt x="478" y="23"/>
                  </a:cubicBezTo>
                  <a:close/>
                </a:path>
              </a:pathLst>
            </a:custGeom>
            <a:solidFill>
              <a:srgbClr val="0529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4EDDF72-5AE2-4234-AC0F-AA093EA574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62630" y="4371445"/>
              <a:ext cx="452438" cy="523875"/>
            </a:xfrm>
            <a:custGeom>
              <a:avLst/>
              <a:gdLst>
                <a:gd name="T0" fmla="*/ 235 w 422"/>
                <a:gd name="T1" fmla="*/ 478 h 487"/>
                <a:gd name="T2" fmla="*/ 235 w 422"/>
                <a:gd name="T3" fmla="*/ 478 h 487"/>
                <a:gd name="T4" fmla="*/ 402 w 422"/>
                <a:gd name="T5" fmla="*/ 379 h 487"/>
                <a:gd name="T6" fmla="*/ 422 w 422"/>
                <a:gd name="T7" fmla="*/ 342 h 487"/>
                <a:gd name="T8" fmla="*/ 422 w 422"/>
                <a:gd name="T9" fmla="*/ 145 h 487"/>
                <a:gd name="T10" fmla="*/ 402 w 422"/>
                <a:gd name="T11" fmla="*/ 108 h 487"/>
                <a:gd name="T12" fmla="*/ 233 w 422"/>
                <a:gd name="T13" fmla="*/ 8 h 487"/>
                <a:gd name="T14" fmla="*/ 189 w 422"/>
                <a:gd name="T15" fmla="*/ 8 h 487"/>
                <a:gd name="T16" fmla="*/ 20 w 422"/>
                <a:gd name="T17" fmla="*/ 108 h 487"/>
                <a:gd name="T18" fmla="*/ 0 w 422"/>
                <a:gd name="T19" fmla="*/ 145 h 487"/>
                <a:gd name="T20" fmla="*/ 0 w 422"/>
                <a:gd name="T21" fmla="*/ 342 h 487"/>
                <a:gd name="T22" fmla="*/ 20 w 422"/>
                <a:gd name="T23" fmla="*/ 379 h 487"/>
                <a:gd name="T24" fmla="*/ 187 w 422"/>
                <a:gd name="T25" fmla="*/ 478 h 487"/>
                <a:gd name="T26" fmla="*/ 235 w 422"/>
                <a:gd name="T27" fmla="*/ 478 h 487"/>
                <a:gd name="T28" fmla="*/ 211 w 422"/>
                <a:gd name="T29" fmla="*/ 240 h 487"/>
                <a:gd name="T30" fmla="*/ 211 w 422"/>
                <a:gd name="T31" fmla="*/ 240 h 487"/>
                <a:gd name="T32" fmla="*/ 211 w 422"/>
                <a:gd name="T33" fmla="*/ 240 h 487"/>
                <a:gd name="T34" fmla="*/ 211 w 422"/>
                <a:gd name="T35" fmla="*/ 240 h 487"/>
                <a:gd name="T36" fmla="*/ 211 w 422"/>
                <a:gd name="T37" fmla="*/ 24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2" h="487">
                  <a:moveTo>
                    <a:pt x="235" y="478"/>
                  </a:moveTo>
                  <a:lnTo>
                    <a:pt x="235" y="478"/>
                  </a:lnTo>
                  <a:lnTo>
                    <a:pt x="402" y="379"/>
                  </a:lnTo>
                  <a:cubicBezTo>
                    <a:pt x="415" y="371"/>
                    <a:pt x="422" y="357"/>
                    <a:pt x="422" y="342"/>
                  </a:cubicBezTo>
                  <a:lnTo>
                    <a:pt x="422" y="145"/>
                  </a:lnTo>
                  <a:cubicBezTo>
                    <a:pt x="422" y="129"/>
                    <a:pt x="414" y="115"/>
                    <a:pt x="402" y="108"/>
                  </a:cubicBezTo>
                  <a:lnTo>
                    <a:pt x="233" y="8"/>
                  </a:lnTo>
                  <a:cubicBezTo>
                    <a:pt x="219" y="0"/>
                    <a:pt x="203" y="0"/>
                    <a:pt x="189" y="8"/>
                  </a:cubicBezTo>
                  <a:lnTo>
                    <a:pt x="20" y="108"/>
                  </a:lnTo>
                  <a:cubicBezTo>
                    <a:pt x="8" y="116"/>
                    <a:pt x="0" y="129"/>
                    <a:pt x="0" y="145"/>
                  </a:cubicBezTo>
                  <a:lnTo>
                    <a:pt x="0" y="342"/>
                  </a:lnTo>
                  <a:cubicBezTo>
                    <a:pt x="0" y="357"/>
                    <a:pt x="7" y="371"/>
                    <a:pt x="20" y="379"/>
                  </a:cubicBezTo>
                  <a:lnTo>
                    <a:pt x="187" y="478"/>
                  </a:lnTo>
                  <a:cubicBezTo>
                    <a:pt x="202" y="487"/>
                    <a:pt x="220" y="487"/>
                    <a:pt x="235" y="478"/>
                  </a:cubicBezTo>
                  <a:close/>
                  <a:moveTo>
                    <a:pt x="211" y="240"/>
                  </a:moveTo>
                  <a:lnTo>
                    <a:pt x="211" y="240"/>
                  </a:lnTo>
                  <a:lnTo>
                    <a:pt x="211" y="240"/>
                  </a:lnTo>
                  <a:lnTo>
                    <a:pt x="211" y="240"/>
                  </a:lnTo>
                  <a:lnTo>
                    <a:pt x="211" y="240"/>
                  </a:lnTo>
                  <a:close/>
                </a:path>
              </a:pathLst>
            </a:custGeom>
            <a:solidFill>
              <a:srgbClr val="5C297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4" name="Kuva 3">
            <a:extLst>
              <a:ext uri="{FF2B5EF4-FFF2-40B4-BE49-F238E27FC236}">
                <a16:creationId xmlns:a16="http://schemas.microsoft.com/office/drawing/2014/main" id="{E1A7F678-77CD-769D-0B73-8D35ABD194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655" y="5819686"/>
            <a:ext cx="1634613" cy="187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44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FFE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814" y="2635624"/>
            <a:ext cx="10515600" cy="1595718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Väliotsikko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9E59625-190D-41E9-8865-55441C4E09FC}"/>
              </a:ext>
            </a:extLst>
          </p:cNvPr>
          <p:cNvSpPr>
            <a:spLocks/>
          </p:cNvSpPr>
          <p:nvPr userDrawn="1"/>
        </p:nvSpPr>
        <p:spPr bwMode="auto">
          <a:xfrm>
            <a:off x="1836738" y="-585788"/>
            <a:ext cx="1076325" cy="935038"/>
          </a:xfrm>
          <a:custGeom>
            <a:avLst/>
            <a:gdLst>
              <a:gd name="T0" fmla="*/ 1325 w 1349"/>
              <a:gd name="T1" fmla="*/ 516 h 1169"/>
              <a:gd name="T2" fmla="*/ 1325 w 1349"/>
              <a:gd name="T3" fmla="*/ 516 h 1169"/>
              <a:gd name="T4" fmla="*/ 1050 w 1349"/>
              <a:gd name="T5" fmla="*/ 57 h 1169"/>
              <a:gd name="T6" fmla="*/ 948 w 1349"/>
              <a:gd name="T7" fmla="*/ 0 h 1169"/>
              <a:gd name="T8" fmla="*/ 402 w 1349"/>
              <a:gd name="T9" fmla="*/ 0 h 1169"/>
              <a:gd name="T10" fmla="*/ 300 w 1349"/>
              <a:gd name="T11" fmla="*/ 56 h 1169"/>
              <a:gd name="T12" fmla="*/ 21 w 1349"/>
              <a:gd name="T13" fmla="*/ 522 h 1169"/>
              <a:gd name="T14" fmla="*/ 21 w 1349"/>
              <a:gd name="T15" fmla="*/ 644 h 1169"/>
              <a:gd name="T16" fmla="*/ 300 w 1349"/>
              <a:gd name="T17" fmla="*/ 1110 h 1169"/>
              <a:gd name="T18" fmla="*/ 401 w 1349"/>
              <a:gd name="T19" fmla="*/ 1168 h 1169"/>
              <a:gd name="T20" fmla="*/ 948 w 1349"/>
              <a:gd name="T21" fmla="*/ 1168 h 1169"/>
              <a:gd name="T22" fmla="*/ 1050 w 1349"/>
              <a:gd name="T23" fmla="*/ 1111 h 1169"/>
              <a:gd name="T24" fmla="*/ 1324 w 1349"/>
              <a:gd name="T25" fmla="*/ 651 h 1169"/>
              <a:gd name="T26" fmla="*/ 1325 w 1349"/>
              <a:gd name="T27" fmla="*/ 516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9" h="1169">
                <a:moveTo>
                  <a:pt x="1325" y="516"/>
                </a:moveTo>
                <a:lnTo>
                  <a:pt x="1325" y="516"/>
                </a:lnTo>
                <a:lnTo>
                  <a:pt x="1050" y="57"/>
                </a:lnTo>
                <a:cubicBezTo>
                  <a:pt x="1029" y="21"/>
                  <a:pt x="990" y="0"/>
                  <a:pt x="948" y="0"/>
                </a:cubicBezTo>
                <a:lnTo>
                  <a:pt x="402" y="0"/>
                </a:lnTo>
                <a:cubicBezTo>
                  <a:pt x="360" y="0"/>
                  <a:pt x="321" y="21"/>
                  <a:pt x="300" y="56"/>
                </a:cubicBezTo>
                <a:lnTo>
                  <a:pt x="21" y="522"/>
                </a:lnTo>
                <a:cubicBezTo>
                  <a:pt x="0" y="560"/>
                  <a:pt x="0" y="607"/>
                  <a:pt x="21" y="644"/>
                </a:cubicBezTo>
                <a:lnTo>
                  <a:pt x="300" y="1110"/>
                </a:lnTo>
                <a:cubicBezTo>
                  <a:pt x="321" y="1146"/>
                  <a:pt x="360" y="1168"/>
                  <a:pt x="401" y="1168"/>
                </a:cubicBezTo>
                <a:lnTo>
                  <a:pt x="948" y="1168"/>
                </a:lnTo>
                <a:cubicBezTo>
                  <a:pt x="990" y="1169"/>
                  <a:pt x="1028" y="1147"/>
                  <a:pt x="1050" y="1111"/>
                </a:cubicBezTo>
                <a:lnTo>
                  <a:pt x="1324" y="651"/>
                </a:lnTo>
                <a:cubicBezTo>
                  <a:pt x="1349" y="609"/>
                  <a:pt x="1349" y="558"/>
                  <a:pt x="1325" y="516"/>
                </a:cubicBezTo>
                <a:close/>
              </a:path>
            </a:pathLst>
          </a:custGeom>
          <a:solidFill>
            <a:srgbClr val="A382B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381C7EA3-62B0-4CA9-A9D3-81D49D4404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9881" y="922338"/>
            <a:ext cx="1144588" cy="1322388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73F21D2B-334D-4429-B5BB-B1D68ACF8E81}"/>
              </a:ext>
            </a:extLst>
          </p:cNvPr>
          <p:cNvSpPr>
            <a:spLocks/>
          </p:cNvSpPr>
          <p:nvPr userDrawn="1"/>
        </p:nvSpPr>
        <p:spPr bwMode="auto">
          <a:xfrm>
            <a:off x="9654119" y="1030288"/>
            <a:ext cx="509588" cy="514350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6C704658-9214-46B2-92C4-D8BB64EA005D}"/>
              </a:ext>
            </a:extLst>
          </p:cNvPr>
          <p:cNvGrpSpPr/>
          <p:nvPr userDrawn="1"/>
        </p:nvGrpSpPr>
        <p:grpSpPr>
          <a:xfrm>
            <a:off x="702733" y="4623034"/>
            <a:ext cx="1127068" cy="1095086"/>
            <a:chOff x="616480" y="4371445"/>
            <a:chExt cx="1398588" cy="1358901"/>
          </a:xfrm>
        </p:grpSpPr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69515D02-1F06-4445-AFCA-536DB1FADE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480" y="4374620"/>
              <a:ext cx="1176338" cy="1355726"/>
            </a:xfrm>
            <a:custGeom>
              <a:avLst/>
              <a:gdLst>
                <a:gd name="T0" fmla="*/ 478 w 1098"/>
                <a:gd name="T1" fmla="*/ 23 h 1260"/>
                <a:gd name="T2" fmla="*/ 478 w 1098"/>
                <a:gd name="T3" fmla="*/ 23 h 1260"/>
                <a:gd name="T4" fmla="*/ 52 w 1098"/>
                <a:gd name="T5" fmla="*/ 285 h 1260"/>
                <a:gd name="T6" fmla="*/ 0 w 1098"/>
                <a:gd name="T7" fmla="*/ 380 h 1260"/>
                <a:gd name="T8" fmla="*/ 6 w 1098"/>
                <a:gd name="T9" fmla="*/ 891 h 1260"/>
                <a:gd name="T10" fmla="*/ 61 w 1098"/>
                <a:gd name="T11" fmla="*/ 985 h 1260"/>
                <a:gd name="T12" fmla="*/ 500 w 1098"/>
                <a:gd name="T13" fmla="*/ 1240 h 1260"/>
                <a:gd name="T14" fmla="*/ 613 w 1098"/>
                <a:gd name="T15" fmla="*/ 1238 h 1260"/>
                <a:gd name="T16" fmla="*/ 1045 w 1098"/>
                <a:gd name="T17" fmla="*/ 973 h 1260"/>
                <a:gd name="T18" fmla="*/ 1098 w 1098"/>
                <a:gd name="T19" fmla="*/ 877 h 1260"/>
                <a:gd name="T20" fmla="*/ 1091 w 1098"/>
                <a:gd name="T21" fmla="*/ 367 h 1260"/>
                <a:gd name="T22" fmla="*/ 1036 w 1098"/>
                <a:gd name="T23" fmla="*/ 272 h 1260"/>
                <a:gd name="T24" fmla="*/ 604 w 1098"/>
                <a:gd name="T25" fmla="*/ 21 h 1260"/>
                <a:gd name="T26" fmla="*/ 478 w 1098"/>
                <a:gd name="T27" fmla="*/ 23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8" h="1260">
                  <a:moveTo>
                    <a:pt x="478" y="23"/>
                  </a:moveTo>
                  <a:lnTo>
                    <a:pt x="478" y="23"/>
                  </a:lnTo>
                  <a:lnTo>
                    <a:pt x="52" y="285"/>
                  </a:lnTo>
                  <a:cubicBezTo>
                    <a:pt x="19" y="305"/>
                    <a:pt x="0" y="342"/>
                    <a:pt x="0" y="380"/>
                  </a:cubicBezTo>
                  <a:lnTo>
                    <a:pt x="6" y="891"/>
                  </a:lnTo>
                  <a:cubicBezTo>
                    <a:pt x="7" y="930"/>
                    <a:pt x="27" y="965"/>
                    <a:pt x="61" y="985"/>
                  </a:cubicBezTo>
                  <a:lnTo>
                    <a:pt x="500" y="1240"/>
                  </a:lnTo>
                  <a:cubicBezTo>
                    <a:pt x="535" y="1260"/>
                    <a:pt x="578" y="1259"/>
                    <a:pt x="613" y="1238"/>
                  </a:cubicBezTo>
                  <a:lnTo>
                    <a:pt x="1045" y="973"/>
                  </a:lnTo>
                  <a:cubicBezTo>
                    <a:pt x="1078" y="952"/>
                    <a:pt x="1098" y="916"/>
                    <a:pt x="1098" y="877"/>
                  </a:cubicBezTo>
                  <a:lnTo>
                    <a:pt x="1091" y="367"/>
                  </a:lnTo>
                  <a:cubicBezTo>
                    <a:pt x="1091" y="328"/>
                    <a:pt x="1070" y="292"/>
                    <a:pt x="1036" y="272"/>
                  </a:cubicBezTo>
                  <a:lnTo>
                    <a:pt x="604" y="21"/>
                  </a:lnTo>
                  <a:cubicBezTo>
                    <a:pt x="565" y="0"/>
                    <a:pt x="516" y="0"/>
                    <a:pt x="478" y="23"/>
                  </a:cubicBezTo>
                  <a:close/>
                </a:path>
              </a:pathLst>
            </a:custGeom>
            <a:solidFill>
              <a:srgbClr val="0529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4EDDF72-5AE2-4234-AC0F-AA093EA574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62630" y="4371445"/>
              <a:ext cx="452438" cy="523875"/>
            </a:xfrm>
            <a:custGeom>
              <a:avLst/>
              <a:gdLst>
                <a:gd name="T0" fmla="*/ 235 w 422"/>
                <a:gd name="T1" fmla="*/ 478 h 487"/>
                <a:gd name="T2" fmla="*/ 235 w 422"/>
                <a:gd name="T3" fmla="*/ 478 h 487"/>
                <a:gd name="T4" fmla="*/ 402 w 422"/>
                <a:gd name="T5" fmla="*/ 379 h 487"/>
                <a:gd name="T6" fmla="*/ 422 w 422"/>
                <a:gd name="T7" fmla="*/ 342 h 487"/>
                <a:gd name="T8" fmla="*/ 422 w 422"/>
                <a:gd name="T9" fmla="*/ 145 h 487"/>
                <a:gd name="T10" fmla="*/ 402 w 422"/>
                <a:gd name="T11" fmla="*/ 108 h 487"/>
                <a:gd name="T12" fmla="*/ 233 w 422"/>
                <a:gd name="T13" fmla="*/ 8 h 487"/>
                <a:gd name="T14" fmla="*/ 189 w 422"/>
                <a:gd name="T15" fmla="*/ 8 h 487"/>
                <a:gd name="T16" fmla="*/ 20 w 422"/>
                <a:gd name="T17" fmla="*/ 108 h 487"/>
                <a:gd name="T18" fmla="*/ 0 w 422"/>
                <a:gd name="T19" fmla="*/ 145 h 487"/>
                <a:gd name="T20" fmla="*/ 0 w 422"/>
                <a:gd name="T21" fmla="*/ 342 h 487"/>
                <a:gd name="T22" fmla="*/ 20 w 422"/>
                <a:gd name="T23" fmla="*/ 379 h 487"/>
                <a:gd name="T24" fmla="*/ 187 w 422"/>
                <a:gd name="T25" fmla="*/ 478 h 487"/>
                <a:gd name="T26" fmla="*/ 235 w 422"/>
                <a:gd name="T27" fmla="*/ 478 h 487"/>
                <a:gd name="T28" fmla="*/ 211 w 422"/>
                <a:gd name="T29" fmla="*/ 240 h 487"/>
                <a:gd name="T30" fmla="*/ 211 w 422"/>
                <a:gd name="T31" fmla="*/ 240 h 487"/>
                <a:gd name="T32" fmla="*/ 211 w 422"/>
                <a:gd name="T33" fmla="*/ 240 h 487"/>
                <a:gd name="T34" fmla="*/ 211 w 422"/>
                <a:gd name="T35" fmla="*/ 240 h 487"/>
                <a:gd name="T36" fmla="*/ 211 w 422"/>
                <a:gd name="T37" fmla="*/ 24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2" h="487">
                  <a:moveTo>
                    <a:pt x="235" y="478"/>
                  </a:moveTo>
                  <a:lnTo>
                    <a:pt x="235" y="478"/>
                  </a:lnTo>
                  <a:lnTo>
                    <a:pt x="402" y="379"/>
                  </a:lnTo>
                  <a:cubicBezTo>
                    <a:pt x="415" y="371"/>
                    <a:pt x="422" y="357"/>
                    <a:pt x="422" y="342"/>
                  </a:cubicBezTo>
                  <a:lnTo>
                    <a:pt x="422" y="145"/>
                  </a:lnTo>
                  <a:cubicBezTo>
                    <a:pt x="422" y="129"/>
                    <a:pt x="414" y="115"/>
                    <a:pt x="402" y="108"/>
                  </a:cubicBezTo>
                  <a:lnTo>
                    <a:pt x="233" y="8"/>
                  </a:lnTo>
                  <a:cubicBezTo>
                    <a:pt x="219" y="0"/>
                    <a:pt x="203" y="0"/>
                    <a:pt x="189" y="8"/>
                  </a:cubicBezTo>
                  <a:lnTo>
                    <a:pt x="20" y="108"/>
                  </a:lnTo>
                  <a:cubicBezTo>
                    <a:pt x="8" y="116"/>
                    <a:pt x="0" y="129"/>
                    <a:pt x="0" y="145"/>
                  </a:cubicBezTo>
                  <a:lnTo>
                    <a:pt x="0" y="342"/>
                  </a:lnTo>
                  <a:cubicBezTo>
                    <a:pt x="0" y="357"/>
                    <a:pt x="7" y="371"/>
                    <a:pt x="20" y="379"/>
                  </a:cubicBezTo>
                  <a:lnTo>
                    <a:pt x="187" y="478"/>
                  </a:lnTo>
                  <a:cubicBezTo>
                    <a:pt x="202" y="487"/>
                    <a:pt x="220" y="487"/>
                    <a:pt x="235" y="478"/>
                  </a:cubicBezTo>
                  <a:close/>
                  <a:moveTo>
                    <a:pt x="211" y="240"/>
                  </a:moveTo>
                  <a:lnTo>
                    <a:pt x="211" y="240"/>
                  </a:lnTo>
                  <a:lnTo>
                    <a:pt x="211" y="240"/>
                  </a:lnTo>
                  <a:lnTo>
                    <a:pt x="211" y="240"/>
                  </a:lnTo>
                  <a:lnTo>
                    <a:pt x="211" y="240"/>
                  </a:lnTo>
                  <a:close/>
                </a:path>
              </a:pathLst>
            </a:custGeom>
            <a:solidFill>
              <a:srgbClr val="5C297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1"/>
                </a:solidFill>
              </a:endParaRPr>
            </a:p>
          </p:txBody>
        </p:sp>
      </p:grpSp>
      <p:pic>
        <p:nvPicPr>
          <p:cNvPr id="6" name="Kuva 5">
            <a:extLst>
              <a:ext uri="{FF2B5EF4-FFF2-40B4-BE49-F238E27FC236}">
                <a16:creationId xmlns:a16="http://schemas.microsoft.com/office/drawing/2014/main" id="{33646737-5C9C-03E3-BB33-BFFE4F7D6E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655" y="5819686"/>
            <a:ext cx="1634613" cy="187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76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027416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65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bg>
      <p:bgPr>
        <a:solidFill>
          <a:srgbClr val="FFE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741" y="2060965"/>
            <a:ext cx="8758518" cy="279890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65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882" y="5132294"/>
            <a:ext cx="5558118" cy="750311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Etunimi Sukunimi</a:t>
            </a:r>
          </a:p>
          <a:p>
            <a:r>
              <a:rPr lang="fi-FI"/>
              <a:t>Tilaisuus Päivämäärä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803323C-1D29-424F-BF64-F8958C3F79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38611" y="206282"/>
            <a:ext cx="1588" cy="1588"/>
          </a:xfrm>
          <a:prstGeom prst="rect">
            <a:avLst/>
          </a:prstGeom>
          <a:solidFill>
            <a:srgbClr val="4BD2EF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1B56028-2377-4908-B160-FE32D5BE06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76574" y="1941419"/>
            <a:ext cx="1588" cy="1588"/>
          </a:xfrm>
          <a:prstGeom prst="rect">
            <a:avLst/>
          </a:prstGeom>
          <a:solidFill>
            <a:srgbClr val="FF5100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3EB62E6-75AE-4F50-B316-F0AC993D7F1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9313" y="363538"/>
            <a:ext cx="1144588" cy="1322388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C115A3D-A9C5-4A44-A34F-E5ECAA092FD5}"/>
              </a:ext>
            </a:extLst>
          </p:cNvPr>
          <p:cNvSpPr>
            <a:spLocks/>
          </p:cNvSpPr>
          <p:nvPr userDrawn="1"/>
        </p:nvSpPr>
        <p:spPr bwMode="auto">
          <a:xfrm>
            <a:off x="463551" y="471488"/>
            <a:ext cx="509588" cy="514350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BE092608-2BF7-4A20-94F9-BFC8D4CE145B}"/>
              </a:ext>
            </a:extLst>
          </p:cNvPr>
          <p:cNvSpPr>
            <a:spLocks/>
          </p:cNvSpPr>
          <p:nvPr userDrawn="1"/>
        </p:nvSpPr>
        <p:spPr bwMode="auto">
          <a:xfrm>
            <a:off x="9485313" y="763587"/>
            <a:ext cx="1176338" cy="1355726"/>
          </a:xfrm>
          <a:custGeom>
            <a:avLst/>
            <a:gdLst>
              <a:gd name="T0" fmla="*/ 478 w 1098"/>
              <a:gd name="T1" fmla="*/ 23 h 1260"/>
              <a:gd name="T2" fmla="*/ 478 w 1098"/>
              <a:gd name="T3" fmla="*/ 23 h 1260"/>
              <a:gd name="T4" fmla="*/ 52 w 1098"/>
              <a:gd name="T5" fmla="*/ 285 h 1260"/>
              <a:gd name="T6" fmla="*/ 0 w 1098"/>
              <a:gd name="T7" fmla="*/ 380 h 1260"/>
              <a:gd name="T8" fmla="*/ 6 w 1098"/>
              <a:gd name="T9" fmla="*/ 891 h 1260"/>
              <a:gd name="T10" fmla="*/ 61 w 1098"/>
              <a:gd name="T11" fmla="*/ 985 h 1260"/>
              <a:gd name="T12" fmla="*/ 500 w 1098"/>
              <a:gd name="T13" fmla="*/ 1240 h 1260"/>
              <a:gd name="T14" fmla="*/ 613 w 1098"/>
              <a:gd name="T15" fmla="*/ 1238 h 1260"/>
              <a:gd name="T16" fmla="*/ 1045 w 1098"/>
              <a:gd name="T17" fmla="*/ 973 h 1260"/>
              <a:gd name="T18" fmla="*/ 1098 w 1098"/>
              <a:gd name="T19" fmla="*/ 877 h 1260"/>
              <a:gd name="T20" fmla="*/ 1091 w 1098"/>
              <a:gd name="T21" fmla="*/ 367 h 1260"/>
              <a:gd name="T22" fmla="*/ 1036 w 1098"/>
              <a:gd name="T23" fmla="*/ 272 h 1260"/>
              <a:gd name="T24" fmla="*/ 604 w 1098"/>
              <a:gd name="T25" fmla="*/ 21 h 1260"/>
              <a:gd name="T26" fmla="*/ 478 w 1098"/>
              <a:gd name="T27" fmla="*/ 23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8" h="1260">
                <a:moveTo>
                  <a:pt x="478" y="23"/>
                </a:moveTo>
                <a:lnTo>
                  <a:pt x="478" y="23"/>
                </a:lnTo>
                <a:lnTo>
                  <a:pt x="52" y="285"/>
                </a:lnTo>
                <a:cubicBezTo>
                  <a:pt x="19" y="305"/>
                  <a:pt x="0" y="342"/>
                  <a:pt x="0" y="380"/>
                </a:cubicBezTo>
                <a:lnTo>
                  <a:pt x="6" y="891"/>
                </a:lnTo>
                <a:cubicBezTo>
                  <a:pt x="7" y="930"/>
                  <a:pt x="27" y="965"/>
                  <a:pt x="61" y="985"/>
                </a:cubicBezTo>
                <a:lnTo>
                  <a:pt x="500" y="1240"/>
                </a:lnTo>
                <a:cubicBezTo>
                  <a:pt x="535" y="1260"/>
                  <a:pt x="578" y="1259"/>
                  <a:pt x="613" y="1238"/>
                </a:cubicBezTo>
                <a:lnTo>
                  <a:pt x="1045" y="973"/>
                </a:lnTo>
                <a:cubicBezTo>
                  <a:pt x="1078" y="952"/>
                  <a:pt x="1098" y="916"/>
                  <a:pt x="1098" y="877"/>
                </a:cubicBezTo>
                <a:lnTo>
                  <a:pt x="1091" y="367"/>
                </a:lnTo>
                <a:cubicBezTo>
                  <a:pt x="1091" y="328"/>
                  <a:pt x="1070" y="292"/>
                  <a:pt x="1036" y="272"/>
                </a:cubicBezTo>
                <a:lnTo>
                  <a:pt x="604" y="21"/>
                </a:lnTo>
                <a:cubicBezTo>
                  <a:pt x="565" y="0"/>
                  <a:pt x="516" y="0"/>
                  <a:pt x="478" y="23"/>
                </a:cubicBezTo>
                <a:close/>
              </a:path>
            </a:pathLst>
          </a:custGeom>
          <a:solidFill>
            <a:srgbClr val="05295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251D2B82-2BB1-43BD-9ADA-3BE3964A68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71038" y="1036638"/>
            <a:ext cx="1588" cy="1588"/>
          </a:xfrm>
          <a:prstGeom prst="rect">
            <a:avLst/>
          </a:prstGeom>
          <a:solidFill>
            <a:srgbClr val="05295E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43FB148A-2C85-4E19-9540-AA3027658D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431463" y="760412"/>
            <a:ext cx="452438" cy="523875"/>
          </a:xfrm>
          <a:custGeom>
            <a:avLst/>
            <a:gdLst>
              <a:gd name="T0" fmla="*/ 235 w 422"/>
              <a:gd name="T1" fmla="*/ 478 h 487"/>
              <a:gd name="T2" fmla="*/ 235 w 422"/>
              <a:gd name="T3" fmla="*/ 478 h 487"/>
              <a:gd name="T4" fmla="*/ 402 w 422"/>
              <a:gd name="T5" fmla="*/ 379 h 487"/>
              <a:gd name="T6" fmla="*/ 422 w 422"/>
              <a:gd name="T7" fmla="*/ 342 h 487"/>
              <a:gd name="T8" fmla="*/ 422 w 422"/>
              <a:gd name="T9" fmla="*/ 145 h 487"/>
              <a:gd name="T10" fmla="*/ 402 w 422"/>
              <a:gd name="T11" fmla="*/ 108 h 487"/>
              <a:gd name="T12" fmla="*/ 233 w 422"/>
              <a:gd name="T13" fmla="*/ 8 h 487"/>
              <a:gd name="T14" fmla="*/ 189 w 422"/>
              <a:gd name="T15" fmla="*/ 8 h 487"/>
              <a:gd name="T16" fmla="*/ 20 w 422"/>
              <a:gd name="T17" fmla="*/ 108 h 487"/>
              <a:gd name="T18" fmla="*/ 0 w 422"/>
              <a:gd name="T19" fmla="*/ 145 h 487"/>
              <a:gd name="T20" fmla="*/ 0 w 422"/>
              <a:gd name="T21" fmla="*/ 342 h 487"/>
              <a:gd name="T22" fmla="*/ 20 w 422"/>
              <a:gd name="T23" fmla="*/ 379 h 487"/>
              <a:gd name="T24" fmla="*/ 187 w 422"/>
              <a:gd name="T25" fmla="*/ 478 h 487"/>
              <a:gd name="T26" fmla="*/ 235 w 422"/>
              <a:gd name="T27" fmla="*/ 478 h 487"/>
              <a:gd name="T28" fmla="*/ 211 w 422"/>
              <a:gd name="T29" fmla="*/ 240 h 487"/>
              <a:gd name="T30" fmla="*/ 211 w 422"/>
              <a:gd name="T31" fmla="*/ 240 h 487"/>
              <a:gd name="T32" fmla="*/ 211 w 422"/>
              <a:gd name="T33" fmla="*/ 240 h 487"/>
              <a:gd name="T34" fmla="*/ 211 w 422"/>
              <a:gd name="T35" fmla="*/ 240 h 487"/>
              <a:gd name="T36" fmla="*/ 211 w 422"/>
              <a:gd name="T37" fmla="*/ 24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2" h="487">
                <a:moveTo>
                  <a:pt x="235" y="478"/>
                </a:moveTo>
                <a:lnTo>
                  <a:pt x="235" y="478"/>
                </a:lnTo>
                <a:lnTo>
                  <a:pt x="402" y="379"/>
                </a:lnTo>
                <a:cubicBezTo>
                  <a:pt x="415" y="371"/>
                  <a:pt x="422" y="357"/>
                  <a:pt x="422" y="342"/>
                </a:cubicBezTo>
                <a:lnTo>
                  <a:pt x="422" y="145"/>
                </a:lnTo>
                <a:cubicBezTo>
                  <a:pt x="422" y="129"/>
                  <a:pt x="414" y="115"/>
                  <a:pt x="402" y="108"/>
                </a:cubicBezTo>
                <a:lnTo>
                  <a:pt x="233" y="8"/>
                </a:lnTo>
                <a:cubicBezTo>
                  <a:pt x="219" y="0"/>
                  <a:pt x="203" y="0"/>
                  <a:pt x="189" y="8"/>
                </a:cubicBezTo>
                <a:lnTo>
                  <a:pt x="20" y="108"/>
                </a:lnTo>
                <a:cubicBezTo>
                  <a:pt x="8" y="116"/>
                  <a:pt x="0" y="129"/>
                  <a:pt x="0" y="145"/>
                </a:cubicBezTo>
                <a:lnTo>
                  <a:pt x="0" y="342"/>
                </a:lnTo>
                <a:cubicBezTo>
                  <a:pt x="0" y="357"/>
                  <a:pt x="7" y="371"/>
                  <a:pt x="20" y="379"/>
                </a:cubicBezTo>
                <a:lnTo>
                  <a:pt x="187" y="478"/>
                </a:lnTo>
                <a:cubicBezTo>
                  <a:pt x="202" y="487"/>
                  <a:pt x="220" y="487"/>
                  <a:pt x="235" y="478"/>
                </a:cubicBezTo>
                <a:close/>
                <a:moveTo>
                  <a:pt x="211" y="240"/>
                </a:moveTo>
                <a:lnTo>
                  <a:pt x="211" y="240"/>
                </a:lnTo>
                <a:lnTo>
                  <a:pt x="211" y="240"/>
                </a:lnTo>
                <a:lnTo>
                  <a:pt x="211" y="240"/>
                </a:lnTo>
                <a:lnTo>
                  <a:pt x="211" y="240"/>
                </a:lnTo>
                <a:close/>
              </a:path>
            </a:pathLst>
          </a:custGeom>
          <a:solidFill>
            <a:srgbClr val="5C297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30" name="AutoShape 20">
            <a:extLst>
              <a:ext uri="{FF2B5EF4-FFF2-40B4-BE49-F238E27FC236}">
                <a16:creationId xmlns:a16="http://schemas.microsoft.com/office/drawing/2014/main" id="{4E333070-30C3-42F1-B821-2EE368CED9A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9455150" y="6635750"/>
            <a:ext cx="495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5C9A3DC-6C14-7B96-48B9-0145B4707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8415" y="-675119"/>
            <a:ext cx="1035611" cy="1184917"/>
          </a:xfrm>
          <a:prstGeom prst="rect">
            <a:avLst/>
          </a:prstGeom>
        </p:spPr>
      </p:pic>
      <p:sp>
        <p:nvSpPr>
          <p:cNvPr id="5" name="Freeform 22">
            <a:extLst>
              <a:ext uri="{FF2B5EF4-FFF2-40B4-BE49-F238E27FC236}">
                <a16:creationId xmlns:a16="http://schemas.microsoft.com/office/drawing/2014/main" id="{67B79BD7-0745-D318-DC55-4C43C573775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359843" y="6624637"/>
            <a:ext cx="514350" cy="455613"/>
          </a:xfrm>
          <a:custGeom>
            <a:avLst/>
            <a:gdLst>
              <a:gd name="T0" fmla="*/ 411 w 518"/>
              <a:gd name="T1" fmla="*/ 434 h 462"/>
              <a:gd name="T2" fmla="*/ 411 w 518"/>
              <a:gd name="T3" fmla="*/ 434 h 462"/>
              <a:gd name="T4" fmla="*/ 510 w 518"/>
              <a:gd name="T5" fmla="*/ 251 h 462"/>
              <a:gd name="T6" fmla="*/ 509 w 518"/>
              <a:gd name="T7" fmla="*/ 205 h 462"/>
              <a:gd name="T8" fmla="*/ 400 w 518"/>
              <a:gd name="T9" fmla="*/ 22 h 462"/>
              <a:gd name="T10" fmla="*/ 360 w 518"/>
              <a:gd name="T11" fmla="*/ 0 h 462"/>
              <a:gd name="T12" fmla="*/ 148 w 518"/>
              <a:gd name="T13" fmla="*/ 0 h 462"/>
              <a:gd name="T14" fmla="*/ 107 w 518"/>
              <a:gd name="T15" fmla="*/ 24 h 462"/>
              <a:gd name="T16" fmla="*/ 7 w 518"/>
              <a:gd name="T17" fmla="*/ 210 h 462"/>
              <a:gd name="T18" fmla="*/ 8 w 518"/>
              <a:gd name="T19" fmla="*/ 256 h 462"/>
              <a:gd name="T20" fmla="*/ 117 w 518"/>
              <a:gd name="T21" fmla="*/ 439 h 462"/>
              <a:gd name="T22" fmla="*/ 157 w 518"/>
              <a:gd name="T23" fmla="*/ 462 h 462"/>
              <a:gd name="T24" fmla="*/ 366 w 518"/>
              <a:gd name="T25" fmla="*/ 461 h 462"/>
              <a:gd name="T26" fmla="*/ 411 w 518"/>
              <a:gd name="T27" fmla="*/ 434 h 462"/>
              <a:gd name="T28" fmla="*/ 257 w 518"/>
              <a:gd name="T29" fmla="*/ 228 h 462"/>
              <a:gd name="T30" fmla="*/ 257 w 518"/>
              <a:gd name="T31" fmla="*/ 228 h 462"/>
              <a:gd name="T32" fmla="*/ 257 w 518"/>
              <a:gd name="T33" fmla="*/ 228 h 462"/>
              <a:gd name="T34" fmla="*/ 257 w 518"/>
              <a:gd name="T35" fmla="*/ 228 h 462"/>
              <a:gd name="T36" fmla="*/ 257 w 518"/>
              <a:gd name="T37" fmla="*/ 228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8" h="462">
                <a:moveTo>
                  <a:pt x="411" y="434"/>
                </a:moveTo>
                <a:lnTo>
                  <a:pt x="411" y="434"/>
                </a:lnTo>
                <a:lnTo>
                  <a:pt x="510" y="251"/>
                </a:lnTo>
                <a:cubicBezTo>
                  <a:pt x="518" y="236"/>
                  <a:pt x="517" y="219"/>
                  <a:pt x="509" y="205"/>
                </a:cubicBezTo>
                <a:lnTo>
                  <a:pt x="400" y="22"/>
                </a:lnTo>
                <a:cubicBezTo>
                  <a:pt x="391" y="8"/>
                  <a:pt x="376" y="0"/>
                  <a:pt x="360" y="0"/>
                </a:cubicBezTo>
                <a:lnTo>
                  <a:pt x="148" y="0"/>
                </a:lnTo>
                <a:cubicBezTo>
                  <a:pt x="131" y="0"/>
                  <a:pt x="116" y="9"/>
                  <a:pt x="107" y="24"/>
                </a:cubicBezTo>
                <a:lnTo>
                  <a:pt x="7" y="210"/>
                </a:lnTo>
                <a:cubicBezTo>
                  <a:pt x="0" y="225"/>
                  <a:pt x="1" y="242"/>
                  <a:pt x="8" y="256"/>
                </a:cubicBezTo>
                <a:lnTo>
                  <a:pt x="117" y="439"/>
                </a:lnTo>
                <a:cubicBezTo>
                  <a:pt x="126" y="453"/>
                  <a:pt x="141" y="462"/>
                  <a:pt x="157" y="462"/>
                </a:cubicBezTo>
                <a:lnTo>
                  <a:pt x="366" y="461"/>
                </a:lnTo>
                <a:cubicBezTo>
                  <a:pt x="385" y="461"/>
                  <a:pt x="402" y="451"/>
                  <a:pt x="411" y="434"/>
                </a:cubicBezTo>
                <a:close/>
                <a:moveTo>
                  <a:pt x="257" y="228"/>
                </a:moveTo>
                <a:lnTo>
                  <a:pt x="257" y="228"/>
                </a:lnTo>
                <a:lnTo>
                  <a:pt x="257" y="228"/>
                </a:lnTo>
                <a:lnTo>
                  <a:pt x="257" y="228"/>
                </a:lnTo>
                <a:lnTo>
                  <a:pt x="257" y="228"/>
                </a:lnTo>
                <a:close/>
              </a:path>
            </a:pathLst>
          </a:custGeom>
          <a:solidFill>
            <a:srgbClr val="D60F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7B43EB7-413C-031D-B058-403A6A0960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736" y="5593685"/>
            <a:ext cx="2170041" cy="109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2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04667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FE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4704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510553"/>
            <a:ext cx="5256000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5C2F0E0-01F2-439E-809A-BF7ED8DF4F6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91835" y="1510553"/>
            <a:ext cx="5256000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741A923-680B-453F-B8D2-B5ECB9697824}"/>
              </a:ext>
            </a:extLst>
          </p:cNvPr>
          <p:cNvSpPr>
            <a:spLocks/>
          </p:cNvSpPr>
          <p:nvPr userDrawn="1"/>
        </p:nvSpPr>
        <p:spPr bwMode="auto">
          <a:xfrm>
            <a:off x="-303213" y="5597525"/>
            <a:ext cx="614363" cy="534988"/>
          </a:xfrm>
          <a:custGeom>
            <a:avLst/>
            <a:gdLst>
              <a:gd name="T0" fmla="*/ 1325 w 1349"/>
              <a:gd name="T1" fmla="*/ 516 h 1169"/>
              <a:gd name="T2" fmla="*/ 1325 w 1349"/>
              <a:gd name="T3" fmla="*/ 516 h 1169"/>
              <a:gd name="T4" fmla="*/ 1050 w 1349"/>
              <a:gd name="T5" fmla="*/ 57 h 1169"/>
              <a:gd name="T6" fmla="*/ 948 w 1349"/>
              <a:gd name="T7" fmla="*/ 0 h 1169"/>
              <a:gd name="T8" fmla="*/ 402 w 1349"/>
              <a:gd name="T9" fmla="*/ 0 h 1169"/>
              <a:gd name="T10" fmla="*/ 300 w 1349"/>
              <a:gd name="T11" fmla="*/ 56 h 1169"/>
              <a:gd name="T12" fmla="*/ 21 w 1349"/>
              <a:gd name="T13" fmla="*/ 522 h 1169"/>
              <a:gd name="T14" fmla="*/ 21 w 1349"/>
              <a:gd name="T15" fmla="*/ 644 h 1169"/>
              <a:gd name="T16" fmla="*/ 300 w 1349"/>
              <a:gd name="T17" fmla="*/ 1110 h 1169"/>
              <a:gd name="T18" fmla="*/ 401 w 1349"/>
              <a:gd name="T19" fmla="*/ 1168 h 1169"/>
              <a:gd name="T20" fmla="*/ 948 w 1349"/>
              <a:gd name="T21" fmla="*/ 1168 h 1169"/>
              <a:gd name="T22" fmla="*/ 1050 w 1349"/>
              <a:gd name="T23" fmla="*/ 1111 h 1169"/>
              <a:gd name="T24" fmla="*/ 1324 w 1349"/>
              <a:gd name="T25" fmla="*/ 651 h 1169"/>
              <a:gd name="T26" fmla="*/ 1325 w 1349"/>
              <a:gd name="T27" fmla="*/ 516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9" h="1169">
                <a:moveTo>
                  <a:pt x="1325" y="516"/>
                </a:moveTo>
                <a:lnTo>
                  <a:pt x="1325" y="516"/>
                </a:lnTo>
                <a:lnTo>
                  <a:pt x="1050" y="57"/>
                </a:lnTo>
                <a:cubicBezTo>
                  <a:pt x="1029" y="21"/>
                  <a:pt x="990" y="0"/>
                  <a:pt x="948" y="0"/>
                </a:cubicBezTo>
                <a:lnTo>
                  <a:pt x="402" y="0"/>
                </a:lnTo>
                <a:cubicBezTo>
                  <a:pt x="360" y="0"/>
                  <a:pt x="321" y="21"/>
                  <a:pt x="300" y="56"/>
                </a:cubicBezTo>
                <a:lnTo>
                  <a:pt x="21" y="522"/>
                </a:lnTo>
                <a:cubicBezTo>
                  <a:pt x="0" y="560"/>
                  <a:pt x="0" y="607"/>
                  <a:pt x="21" y="644"/>
                </a:cubicBezTo>
                <a:lnTo>
                  <a:pt x="300" y="1110"/>
                </a:lnTo>
                <a:cubicBezTo>
                  <a:pt x="321" y="1146"/>
                  <a:pt x="360" y="1168"/>
                  <a:pt x="401" y="1168"/>
                </a:cubicBezTo>
                <a:lnTo>
                  <a:pt x="948" y="1168"/>
                </a:lnTo>
                <a:cubicBezTo>
                  <a:pt x="990" y="1169"/>
                  <a:pt x="1028" y="1147"/>
                  <a:pt x="1050" y="1111"/>
                </a:cubicBezTo>
                <a:lnTo>
                  <a:pt x="1324" y="651"/>
                </a:lnTo>
                <a:cubicBezTo>
                  <a:pt x="1349" y="609"/>
                  <a:pt x="1349" y="558"/>
                  <a:pt x="1325" y="516"/>
                </a:cubicBezTo>
                <a:close/>
              </a:path>
            </a:pathLst>
          </a:custGeom>
          <a:solidFill>
            <a:srgbClr val="A382B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1F0A607D-44D7-4BB8-9DB5-A887E162C82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816475" y="6365876"/>
            <a:ext cx="1143000" cy="1320799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D0574C40-0A12-4F6E-A594-56731080BD9C}"/>
              </a:ext>
            </a:extLst>
          </p:cNvPr>
          <p:cNvSpPr>
            <a:spLocks/>
          </p:cNvSpPr>
          <p:nvPr userDrawn="1"/>
        </p:nvSpPr>
        <p:spPr bwMode="auto">
          <a:xfrm>
            <a:off x="4430712" y="6473825"/>
            <a:ext cx="509588" cy="512762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849B5BBB-A719-4420-8D96-69A9CB033BFB}"/>
              </a:ext>
            </a:extLst>
          </p:cNvPr>
          <p:cNvSpPr>
            <a:spLocks/>
          </p:cNvSpPr>
          <p:nvPr userDrawn="1"/>
        </p:nvSpPr>
        <p:spPr bwMode="auto">
          <a:xfrm>
            <a:off x="10871200" y="-468313"/>
            <a:ext cx="869951" cy="754064"/>
          </a:xfrm>
          <a:custGeom>
            <a:avLst/>
            <a:gdLst>
              <a:gd name="T0" fmla="*/ 37 w 2039"/>
              <a:gd name="T1" fmla="*/ 984 h 1766"/>
              <a:gd name="T2" fmla="*/ 37 w 2039"/>
              <a:gd name="T3" fmla="*/ 984 h 1766"/>
              <a:gd name="T4" fmla="*/ 451 w 2039"/>
              <a:gd name="T5" fmla="*/ 1678 h 1766"/>
              <a:gd name="T6" fmla="*/ 605 w 2039"/>
              <a:gd name="T7" fmla="*/ 1765 h 1766"/>
              <a:gd name="T8" fmla="*/ 1430 w 2039"/>
              <a:gd name="T9" fmla="*/ 1765 h 1766"/>
              <a:gd name="T10" fmla="*/ 1584 w 2039"/>
              <a:gd name="T11" fmla="*/ 1678 h 1766"/>
              <a:gd name="T12" fmla="*/ 2005 w 2039"/>
              <a:gd name="T13" fmla="*/ 974 h 1766"/>
              <a:gd name="T14" fmla="*/ 2005 w 2039"/>
              <a:gd name="T15" fmla="*/ 791 h 1766"/>
              <a:gd name="T16" fmla="*/ 1584 w 2039"/>
              <a:gd name="T17" fmla="*/ 86 h 1766"/>
              <a:gd name="T18" fmla="*/ 1431 w 2039"/>
              <a:gd name="T19" fmla="*/ 0 h 1766"/>
              <a:gd name="T20" fmla="*/ 605 w 2039"/>
              <a:gd name="T21" fmla="*/ 0 h 1766"/>
              <a:gd name="T22" fmla="*/ 452 w 2039"/>
              <a:gd name="T23" fmla="*/ 86 h 1766"/>
              <a:gd name="T24" fmla="*/ 37 w 2039"/>
              <a:gd name="T25" fmla="*/ 780 h 1766"/>
              <a:gd name="T26" fmla="*/ 37 w 2039"/>
              <a:gd name="T27" fmla="*/ 984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39" h="1766">
                <a:moveTo>
                  <a:pt x="37" y="984"/>
                </a:moveTo>
                <a:lnTo>
                  <a:pt x="37" y="984"/>
                </a:lnTo>
                <a:lnTo>
                  <a:pt x="451" y="1678"/>
                </a:lnTo>
                <a:cubicBezTo>
                  <a:pt x="483" y="1732"/>
                  <a:pt x="542" y="1765"/>
                  <a:pt x="605" y="1765"/>
                </a:cubicBezTo>
                <a:lnTo>
                  <a:pt x="1430" y="1765"/>
                </a:lnTo>
                <a:cubicBezTo>
                  <a:pt x="1493" y="1766"/>
                  <a:pt x="1552" y="1732"/>
                  <a:pt x="1584" y="1678"/>
                </a:cubicBezTo>
                <a:lnTo>
                  <a:pt x="2005" y="974"/>
                </a:lnTo>
                <a:cubicBezTo>
                  <a:pt x="2039" y="918"/>
                  <a:pt x="2039" y="847"/>
                  <a:pt x="2005" y="791"/>
                </a:cubicBezTo>
                <a:lnTo>
                  <a:pt x="1584" y="86"/>
                </a:lnTo>
                <a:cubicBezTo>
                  <a:pt x="1552" y="32"/>
                  <a:pt x="1494" y="0"/>
                  <a:pt x="1431" y="0"/>
                </a:cubicBezTo>
                <a:lnTo>
                  <a:pt x="605" y="0"/>
                </a:lnTo>
                <a:cubicBezTo>
                  <a:pt x="542" y="0"/>
                  <a:pt x="484" y="32"/>
                  <a:pt x="452" y="86"/>
                </a:cubicBezTo>
                <a:lnTo>
                  <a:pt x="37" y="780"/>
                </a:lnTo>
                <a:cubicBezTo>
                  <a:pt x="0" y="843"/>
                  <a:pt x="0" y="921"/>
                  <a:pt x="37" y="984"/>
                </a:cubicBezTo>
                <a:close/>
              </a:path>
            </a:pathLst>
          </a:custGeom>
          <a:solidFill>
            <a:srgbClr val="D60F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348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 2">
    <p:bg>
      <p:bgPr>
        <a:solidFill>
          <a:srgbClr val="FFE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E8927B1E-2D0A-B195-8381-D2D2101E06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0007" y="6374216"/>
            <a:ext cx="1510355" cy="128824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510553"/>
            <a:ext cx="5256000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5C2F0E0-01F2-439E-809A-BF7ED8DF4F6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91835" y="1510553"/>
            <a:ext cx="5256000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741A923-680B-453F-B8D2-B5ECB9697824}"/>
              </a:ext>
            </a:extLst>
          </p:cNvPr>
          <p:cNvSpPr>
            <a:spLocks/>
          </p:cNvSpPr>
          <p:nvPr userDrawn="1"/>
        </p:nvSpPr>
        <p:spPr bwMode="auto">
          <a:xfrm>
            <a:off x="-303213" y="5597525"/>
            <a:ext cx="614363" cy="534988"/>
          </a:xfrm>
          <a:custGeom>
            <a:avLst/>
            <a:gdLst>
              <a:gd name="T0" fmla="*/ 1325 w 1349"/>
              <a:gd name="T1" fmla="*/ 516 h 1169"/>
              <a:gd name="T2" fmla="*/ 1325 w 1349"/>
              <a:gd name="T3" fmla="*/ 516 h 1169"/>
              <a:gd name="T4" fmla="*/ 1050 w 1349"/>
              <a:gd name="T5" fmla="*/ 57 h 1169"/>
              <a:gd name="T6" fmla="*/ 948 w 1349"/>
              <a:gd name="T7" fmla="*/ 0 h 1169"/>
              <a:gd name="T8" fmla="*/ 402 w 1349"/>
              <a:gd name="T9" fmla="*/ 0 h 1169"/>
              <a:gd name="T10" fmla="*/ 300 w 1349"/>
              <a:gd name="T11" fmla="*/ 56 h 1169"/>
              <a:gd name="T12" fmla="*/ 21 w 1349"/>
              <a:gd name="T13" fmla="*/ 522 h 1169"/>
              <a:gd name="T14" fmla="*/ 21 w 1349"/>
              <a:gd name="T15" fmla="*/ 644 h 1169"/>
              <a:gd name="T16" fmla="*/ 300 w 1349"/>
              <a:gd name="T17" fmla="*/ 1110 h 1169"/>
              <a:gd name="T18" fmla="*/ 401 w 1349"/>
              <a:gd name="T19" fmla="*/ 1168 h 1169"/>
              <a:gd name="T20" fmla="*/ 948 w 1349"/>
              <a:gd name="T21" fmla="*/ 1168 h 1169"/>
              <a:gd name="T22" fmla="*/ 1050 w 1349"/>
              <a:gd name="T23" fmla="*/ 1111 h 1169"/>
              <a:gd name="T24" fmla="*/ 1324 w 1349"/>
              <a:gd name="T25" fmla="*/ 651 h 1169"/>
              <a:gd name="T26" fmla="*/ 1325 w 1349"/>
              <a:gd name="T27" fmla="*/ 516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9" h="1169">
                <a:moveTo>
                  <a:pt x="1325" y="516"/>
                </a:moveTo>
                <a:lnTo>
                  <a:pt x="1325" y="516"/>
                </a:lnTo>
                <a:lnTo>
                  <a:pt x="1050" y="57"/>
                </a:lnTo>
                <a:cubicBezTo>
                  <a:pt x="1029" y="21"/>
                  <a:pt x="990" y="0"/>
                  <a:pt x="948" y="0"/>
                </a:cubicBezTo>
                <a:lnTo>
                  <a:pt x="402" y="0"/>
                </a:lnTo>
                <a:cubicBezTo>
                  <a:pt x="360" y="0"/>
                  <a:pt x="321" y="21"/>
                  <a:pt x="300" y="56"/>
                </a:cubicBezTo>
                <a:lnTo>
                  <a:pt x="21" y="522"/>
                </a:lnTo>
                <a:cubicBezTo>
                  <a:pt x="0" y="560"/>
                  <a:pt x="0" y="607"/>
                  <a:pt x="21" y="644"/>
                </a:cubicBezTo>
                <a:lnTo>
                  <a:pt x="300" y="1110"/>
                </a:lnTo>
                <a:cubicBezTo>
                  <a:pt x="321" y="1146"/>
                  <a:pt x="360" y="1168"/>
                  <a:pt x="401" y="1168"/>
                </a:cubicBezTo>
                <a:lnTo>
                  <a:pt x="948" y="1168"/>
                </a:lnTo>
                <a:cubicBezTo>
                  <a:pt x="990" y="1169"/>
                  <a:pt x="1028" y="1147"/>
                  <a:pt x="1050" y="1111"/>
                </a:cubicBezTo>
                <a:lnTo>
                  <a:pt x="1324" y="651"/>
                </a:lnTo>
                <a:cubicBezTo>
                  <a:pt x="1349" y="609"/>
                  <a:pt x="1349" y="558"/>
                  <a:pt x="1325" y="516"/>
                </a:cubicBezTo>
                <a:close/>
              </a:path>
            </a:pathLst>
          </a:custGeom>
          <a:solidFill>
            <a:srgbClr val="A382B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BB201024-2341-4ECF-AB74-5658228B1B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7975" y="7018338"/>
            <a:ext cx="1588" cy="1587"/>
          </a:xfrm>
          <a:prstGeom prst="rect">
            <a:avLst/>
          </a:prstGeom>
          <a:solidFill>
            <a:srgbClr val="FF61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849B5BBB-A719-4420-8D96-69A9CB033BFB}"/>
              </a:ext>
            </a:extLst>
          </p:cNvPr>
          <p:cNvSpPr>
            <a:spLocks/>
          </p:cNvSpPr>
          <p:nvPr userDrawn="1"/>
        </p:nvSpPr>
        <p:spPr bwMode="auto">
          <a:xfrm>
            <a:off x="10871200" y="-468313"/>
            <a:ext cx="869951" cy="754064"/>
          </a:xfrm>
          <a:custGeom>
            <a:avLst/>
            <a:gdLst>
              <a:gd name="T0" fmla="*/ 37 w 2039"/>
              <a:gd name="T1" fmla="*/ 984 h 1766"/>
              <a:gd name="T2" fmla="*/ 37 w 2039"/>
              <a:gd name="T3" fmla="*/ 984 h 1766"/>
              <a:gd name="T4" fmla="*/ 451 w 2039"/>
              <a:gd name="T5" fmla="*/ 1678 h 1766"/>
              <a:gd name="T6" fmla="*/ 605 w 2039"/>
              <a:gd name="T7" fmla="*/ 1765 h 1766"/>
              <a:gd name="T8" fmla="*/ 1430 w 2039"/>
              <a:gd name="T9" fmla="*/ 1765 h 1766"/>
              <a:gd name="T10" fmla="*/ 1584 w 2039"/>
              <a:gd name="T11" fmla="*/ 1678 h 1766"/>
              <a:gd name="T12" fmla="*/ 2005 w 2039"/>
              <a:gd name="T13" fmla="*/ 974 h 1766"/>
              <a:gd name="T14" fmla="*/ 2005 w 2039"/>
              <a:gd name="T15" fmla="*/ 791 h 1766"/>
              <a:gd name="T16" fmla="*/ 1584 w 2039"/>
              <a:gd name="T17" fmla="*/ 86 h 1766"/>
              <a:gd name="T18" fmla="*/ 1431 w 2039"/>
              <a:gd name="T19" fmla="*/ 0 h 1766"/>
              <a:gd name="T20" fmla="*/ 605 w 2039"/>
              <a:gd name="T21" fmla="*/ 0 h 1766"/>
              <a:gd name="T22" fmla="*/ 452 w 2039"/>
              <a:gd name="T23" fmla="*/ 86 h 1766"/>
              <a:gd name="T24" fmla="*/ 37 w 2039"/>
              <a:gd name="T25" fmla="*/ 780 h 1766"/>
              <a:gd name="T26" fmla="*/ 37 w 2039"/>
              <a:gd name="T27" fmla="*/ 984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39" h="1766">
                <a:moveTo>
                  <a:pt x="37" y="984"/>
                </a:moveTo>
                <a:lnTo>
                  <a:pt x="37" y="984"/>
                </a:lnTo>
                <a:lnTo>
                  <a:pt x="451" y="1678"/>
                </a:lnTo>
                <a:cubicBezTo>
                  <a:pt x="483" y="1732"/>
                  <a:pt x="542" y="1765"/>
                  <a:pt x="605" y="1765"/>
                </a:cubicBezTo>
                <a:lnTo>
                  <a:pt x="1430" y="1765"/>
                </a:lnTo>
                <a:cubicBezTo>
                  <a:pt x="1493" y="1766"/>
                  <a:pt x="1552" y="1732"/>
                  <a:pt x="1584" y="1678"/>
                </a:cubicBezTo>
                <a:lnTo>
                  <a:pt x="2005" y="974"/>
                </a:lnTo>
                <a:cubicBezTo>
                  <a:pt x="2039" y="918"/>
                  <a:pt x="2039" y="847"/>
                  <a:pt x="2005" y="791"/>
                </a:cubicBezTo>
                <a:lnTo>
                  <a:pt x="1584" y="86"/>
                </a:lnTo>
                <a:cubicBezTo>
                  <a:pt x="1552" y="32"/>
                  <a:pt x="1494" y="0"/>
                  <a:pt x="1431" y="0"/>
                </a:cubicBezTo>
                <a:lnTo>
                  <a:pt x="605" y="0"/>
                </a:lnTo>
                <a:cubicBezTo>
                  <a:pt x="542" y="0"/>
                  <a:pt x="484" y="32"/>
                  <a:pt x="452" y="86"/>
                </a:cubicBezTo>
                <a:lnTo>
                  <a:pt x="37" y="780"/>
                </a:lnTo>
                <a:cubicBezTo>
                  <a:pt x="0" y="843"/>
                  <a:pt x="0" y="921"/>
                  <a:pt x="37" y="984"/>
                </a:cubicBezTo>
                <a:close/>
              </a:path>
            </a:pathLst>
          </a:custGeom>
          <a:solidFill>
            <a:srgbClr val="D60F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8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833281"/>
            <a:ext cx="5256000" cy="3637271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5C2F0E0-01F2-439E-809A-BF7ED8DF4F6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91835" y="1833281"/>
            <a:ext cx="5256000" cy="3637271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0EEE75F8-4996-4B4F-AD16-E375E826A4E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2400" y="1510553"/>
            <a:ext cx="5256000" cy="24652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9CD8D90C-E83F-4D7F-8008-B4C034451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7352" y="1510553"/>
            <a:ext cx="5256000" cy="24652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1701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5">
            <a:extLst>
              <a:ext uri="{FF2B5EF4-FFF2-40B4-BE49-F238E27FC236}">
                <a16:creationId xmlns:a16="http://schemas.microsoft.com/office/drawing/2014/main" id="{D74262BA-9D73-4349-81A5-6FCE663D0CD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1133" y="6440389"/>
            <a:ext cx="720523" cy="825600"/>
          </a:xfrm>
          <a:custGeom>
            <a:avLst/>
            <a:gdLst>
              <a:gd name="T0" fmla="*/ 435 w 872"/>
              <a:gd name="T1" fmla="*/ 494 h 1000"/>
              <a:gd name="T2" fmla="*/ 435 w 872"/>
              <a:gd name="T3" fmla="*/ 494 h 1000"/>
              <a:gd name="T4" fmla="*/ 436 w 872"/>
              <a:gd name="T5" fmla="*/ 494 h 1000"/>
              <a:gd name="T6" fmla="*/ 436 w 872"/>
              <a:gd name="T7" fmla="*/ 494 h 1000"/>
              <a:gd name="T8" fmla="*/ 435 w 872"/>
              <a:gd name="T9" fmla="*/ 494 h 1000"/>
              <a:gd name="T10" fmla="*/ 479 w 872"/>
              <a:gd name="T11" fmla="*/ 982 h 1000"/>
              <a:gd name="T12" fmla="*/ 479 w 872"/>
              <a:gd name="T13" fmla="*/ 982 h 1000"/>
              <a:gd name="T14" fmla="*/ 822 w 872"/>
              <a:gd name="T15" fmla="*/ 783 h 1000"/>
              <a:gd name="T16" fmla="*/ 866 w 872"/>
              <a:gd name="T17" fmla="*/ 709 h 1000"/>
              <a:gd name="T18" fmla="*/ 871 w 872"/>
              <a:gd name="T19" fmla="*/ 304 h 1000"/>
              <a:gd name="T20" fmla="*/ 830 w 872"/>
              <a:gd name="T21" fmla="*/ 228 h 1000"/>
              <a:gd name="T22" fmla="*/ 487 w 872"/>
              <a:gd name="T23" fmla="*/ 17 h 1000"/>
              <a:gd name="T24" fmla="*/ 397 w 872"/>
              <a:gd name="T25" fmla="*/ 16 h 1000"/>
              <a:gd name="T26" fmla="*/ 49 w 872"/>
              <a:gd name="T27" fmla="*/ 217 h 1000"/>
              <a:gd name="T28" fmla="*/ 5 w 872"/>
              <a:gd name="T29" fmla="*/ 292 h 1000"/>
              <a:gd name="T30" fmla="*/ 0 w 872"/>
              <a:gd name="T31" fmla="*/ 697 h 1000"/>
              <a:gd name="T32" fmla="*/ 41 w 872"/>
              <a:gd name="T33" fmla="*/ 773 h 1000"/>
              <a:gd name="T34" fmla="*/ 379 w 872"/>
              <a:gd name="T35" fmla="*/ 981 h 1000"/>
              <a:gd name="T36" fmla="*/ 479 w 872"/>
              <a:gd name="T37" fmla="*/ 982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72" h="1000">
                <a:moveTo>
                  <a:pt x="435" y="494"/>
                </a:moveTo>
                <a:lnTo>
                  <a:pt x="435" y="494"/>
                </a:lnTo>
                <a:lnTo>
                  <a:pt x="436" y="494"/>
                </a:lnTo>
                <a:lnTo>
                  <a:pt x="436" y="494"/>
                </a:lnTo>
                <a:lnTo>
                  <a:pt x="435" y="494"/>
                </a:lnTo>
                <a:close/>
                <a:moveTo>
                  <a:pt x="479" y="982"/>
                </a:moveTo>
                <a:lnTo>
                  <a:pt x="479" y="982"/>
                </a:lnTo>
                <a:lnTo>
                  <a:pt x="822" y="783"/>
                </a:lnTo>
                <a:cubicBezTo>
                  <a:pt x="849" y="768"/>
                  <a:pt x="866" y="740"/>
                  <a:pt x="866" y="709"/>
                </a:cubicBezTo>
                <a:lnTo>
                  <a:pt x="871" y="304"/>
                </a:lnTo>
                <a:cubicBezTo>
                  <a:pt x="872" y="273"/>
                  <a:pt x="856" y="244"/>
                  <a:pt x="830" y="228"/>
                </a:cubicBezTo>
                <a:lnTo>
                  <a:pt x="487" y="17"/>
                </a:lnTo>
                <a:cubicBezTo>
                  <a:pt x="459" y="1"/>
                  <a:pt x="425" y="0"/>
                  <a:pt x="397" y="16"/>
                </a:cubicBezTo>
                <a:lnTo>
                  <a:pt x="49" y="217"/>
                </a:lnTo>
                <a:cubicBezTo>
                  <a:pt x="22" y="233"/>
                  <a:pt x="5" y="261"/>
                  <a:pt x="5" y="292"/>
                </a:cubicBezTo>
                <a:lnTo>
                  <a:pt x="0" y="697"/>
                </a:lnTo>
                <a:cubicBezTo>
                  <a:pt x="0" y="728"/>
                  <a:pt x="15" y="757"/>
                  <a:pt x="41" y="773"/>
                </a:cubicBezTo>
                <a:lnTo>
                  <a:pt x="379" y="981"/>
                </a:lnTo>
                <a:cubicBezTo>
                  <a:pt x="410" y="1000"/>
                  <a:pt x="448" y="1000"/>
                  <a:pt x="479" y="982"/>
                </a:cubicBezTo>
                <a:close/>
              </a:path>
            </a:pathLst>
          </a:custGeom>
          <a:solidFill>
            <a:srgbClr val="A483B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6"/>
            <a:ext cx="5208495" cy="7644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510553"/>
            <a:ext cx="5208495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D49A894-D57E-4D34-B087-6D0D88D2171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15247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 + kuva 2">
    <p:bg>
      <p:bgPr>
        <a:solidFill>
          <a:srgbClr val="FFE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5">
            <a:extLst>
              <a:ext uri="{FF2B5EF4-FFF2-40B4-BE49-F238E27FC236}">
                <a16:creationId xmlns:a16="http://schemas.microsoft.com/office/drawing/2014/main" id="{D74262BA-9D73-4349-81A5-6FCE663D0CD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1133" y="6440389"/>
            <a:ext cx="720523" cy="825600"/>
          </a:xfrm>
          <a:custGeom>
            <a:avLst/>
            <a:gdLst>
              <a:gd name="T0" fmla="*/ 435 w 872"/>
              <a:gd name="T1" fmla="*/ 494 h 1000"/>
              <a:gd name="T2" fmla="*/ 435 w 872"/>
              <a:gd name="T3" fmla="*/ 494 h 1000"/>
              <a:gd name="T4" fmla="*/ 436 w 872"/>
              <a:gd name="T5" fmla="*/ 494 h 1000"/>
              <a:gd name="T6" fmla="*/ 436 w 872"/>
              <a:gd name="T7" fmla="*/ 494 h 1000"/>
              <a:gd name="T8" fmla="*/ 435 w 872"/>
              <a:gd name="T9" fmla="*/ 494 h 1000"/>
              <a:gd name="T10" fmla="*/ 479 w 872"/>
              <a:gd name="T11" fmla="*/ 982 h 1000"/>
              <a:gd name="T12" fmla="*/ 479 w 872"/>
              <a:gd name="T13" fmla="*/ 982 h 1000"/>
              <a:gd name="T14" fmla="*/ 822 w 872"/>
              <a:gd name="T15" fmla="*/ 783 h 1000"/>
              <a:gd name="T16" fmla="*/ 866 w 872"/>
              <a:gd name="T17" fmla="*/ 709 h 1000"/>
              <a:gd name="T18" fmla="*/ 871 w 872"/>
              <a:gd name="T19" fmla="*/ 304 h 1000"/>
              <a:gd name="T20" fmla="*/ 830 w 872"/>
              <a:gd name="T21" fmla="*/ 228 h 1000"/>
              <a:gd name="T22" fmla="*/ 487 w 872"/>
              <a:gd name="T23" fmla="*/ 17 h 1000"/>
              <a:gd name="T24" fmla="*/ 397 w 872"/>
              <a:gd name="T25" fmla="*/ 16 h 1000"/>
              <a:gd name="T26" fmla="*/ 49 w 872"/>
              <a:gd name="T27" fmla="*/ 217 h 1000"/>
              <a:gd name="T28" fmla="*/ 5 w 872"/>
              <a:gd name="T29" fmla="*/ 292 h 1000"/>
              <a:gd name="T30" fmla="*/ 0 w 872"/>
              <a:gd name="T31" fmla="*/ 697 h 1000"/>
              <a:gd name="T32" fmla="*/ 41 w 872"/>
              <a:gd name="T33" fmla="*/ 773 h 1000"/>
              <a:gd name="T34" fmla="*/ 379 w 872"/>
              <a:gd name="T35" fmla="*/ 981 h 1000"/>
              <a:gd name="T36" fmla="*/ 479 w 872"/>
              <a:gd name="T37" fmla="*/ 982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72" h="1000">
                <a:moveTo>
                  <a:pt x="435" y="494"/>
                </a:moveTo>
                <a:lnTo>
                  <a:pt x="435" y="494"/>
                </a:lnTo>
                <a:lnTo>
                  <a:pt x="436" y="494"/>
                </a:lnTo>
                <a:lnTo>
                  <a:pt x="436" y="494"/>
                </a:lnTo>
                <a:lnTo>
                  <a:pt x="435" y="494"/>
                </a:lnTo>
                <a:close/>
                <a:moveTo>
                  <a:pt x="479" y="982"/>
                </a:moveTo>
                <a:lnTo>
                  <a:pt x="479" y="982"/>
                </a:lnTo>
                <a:lnTo>
                  <a:pt x="822" y="783"/>
                </a:lnTo>
                <a:cubicBezTo>
                  <a:pt x="849" y="768"/>
                  <a:pt x="866" y="740"/>
                  <a:pt x="866" y="709"/>
                </a:cubicBezTo>
                <a:lnTo>
                  <a:pt x="871" y="304"/>
                </a:lnTo>
                <a:cubicBezTo>
                  <a:pt x="872" y="273"/>
                  <a:pt x="856" y="244"/>
                  <a:pt x="830" y="228"/>
                </a:cubicBezTo>
                <a:lnTo>
                  <a:pt x="487" y="17"/>
                </a:lnTo>
                <a:cubicBezTo>
                  <a:pt x="459" y="1"/>
                  <a:pt x="425" y="0"/>
                  <a:pt x="397" y="16"/>
                </a:cubicBezTo>
                <a:lnTo>
                  <a:pt x="49" y="217"/>
                </a:lnTo>
                <a:cubicBezTo>
                  <a:pt x="22" y="233"/>
                  <a:pt x="5" y="261"/>
                  <a:pt x="5" y="292"/>
                </a:cubicBezTo>
                <a:lnTo>
                  <a:pt x="0" y="697"/>
                </a:lnTo>
                <a:cubicBezTo>
                  <a:pt x="0" y="728"/>
                  <a:pt x="15" y="757"/>
                  <a:pt x="41" y="773"/>
                </a:cubicBezTo>
                <a:lnTo>
                  <a:pt x="379" y="981"/>
                </a:lnTo>
                <a:cubicBezTo>
                  <a:pt x="410" y="1000"/>
                  <a:pt x="448" y="1000"/>
                  <a:pt x="479" y="982"/>
                </a:cubicBezTo>
                <a:close/>
              </a:path>
            </a:pathLst>
          </a:custGeom>
          <a:solidFill>
            <a:srgbClr val="A483B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6"/>
            <a:ext cx="5208495" cy="7644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510553"/>
            <a:ext cx="5208495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D49A894-D57E-4D34-B087-6D0D88D2171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66382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6"/>
            <a:ext cx="11053483" cy="7644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740" y="1510553"/>
            <a:ext cx="11053483" cy="3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10" name="Kuva 9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E75D73F4-3119-46AC-407D-934B01BAD61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2610" y="5614587"/>
            <a:ext cx="2324613" cy="75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5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5" r:id="rId2"/>
    <p:sldLayoutId id="2147483679" r:id="rId3"/>
    <p:sldLayoutId id="2147483697" r:id="rId4"/>
    <p:sldLayoutId id="2147483680" r:id="rId5"/>
    <p:sldLayoutId id="2147483696" r:id="rId6"/>
    <p:sldLayoutId id="2147483681" r:id="rId7"/>
    <p:sldLayoutId id="2147483682" r:id="rId8"/>
    <p:sldLayoutId id="2147483698" r:id="rId9"/>
    <p:sldLayoutId id="2147483687" r:id="rId10"/>
    <p:sldLayoutId id="2147483689" r:id="rId11"/>
    <p:sldLayoutId id="2147483699" r:id="rId12"/>
    <p:sldLayoutId id="2147483690" r:id="rId13"/>
    <p:sldLayoutId id="2147483694" r:id="rId14"/>
    <p:sldLayoutId id="2147483692" r:id="rId15"/>
    <p:sldLayoutId id="2147483693" r:id="rId16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30000"/>
        </a:lnSpc>
        <a:spcBef>
          <a:spcPts val="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taitaja2024.fi/fi/materiaalipankki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34D3CF-96EC-5F87-B472-E243FEA28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741" y="2060965"/>
            <a:ext cx="8758518" cy="2798901"/>
          </a:xfrm>
        </p:spPr>
        <p:txBody>
          <a:bodyPr anchor="ctr">
            <a:normAutofit/>
          </a:bodyPr>
          <a:lstStyle/>
          <a:p>
            <a:r>
              <a:rPr lang="fi-FI" sz="6000" dirty="0"/>
              <a:t>Joukkueenjohtajien info 14.9.2023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E37966-C237-2314-B884-341235CAC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882" y="5132294"/>
            <a:ext cx="5558118" cy="75031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87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AF08E8-C9DA-DBCB-2DD0-7A441F9E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Savilahti/ sähköasennus, pelituotanto, web-kehitys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10" y="1696671"/>
            <a:ext cx="8419121" cy="508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23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AF08E8-C9DA-DBCB-2DD0-7A441F9E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Savilahti/ piha-alueet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992" y="1425365"/>
            <a:ext cx="8681823" cy="527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62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AF08E8-C9DA-DBCB-2DD0-7A441F9E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Kuopio-halli/ piha-alueet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63" y="1425366"/>
            <a:ext cx="7397686" cy="533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27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AF08E8-C9DA-DBCB-2DD0-7A441F9E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Kuopio-halli/ sisätilat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40" y="1391836"/>
            <a:ext cx="7268998" cy="533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65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854CE5-5B9F-DBDA-DE2E-635C7ED45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58" y="653259"/>
            <a:ext cx="11053483" cy="764428"/>
          </a:xfrm>
        </p:spPr>
        <p:txBody>
          <a:bodyPr/>
          <a:lstStyle/>
          <a:p>
            <a:r>
              <a:rPr lang="fi-FI" dirty="0">
                <a:latin typeface="Frutiger LT Pro 55 Roman" panose="020B0803030504030204" pitchFamily="34" charset="77"/>
              </a:rPr>
              <a:t>Semifinaaleihin ilmoittautuminen alkaa 2.10</a:t>
            </a:r>
          </a:p>
        </p:txBody>
      </p:sp>
      <p:pic>
        <p:nvPicPr>
          <p:cNvPr id="8" name="Sisällön paikkamerkki 7" descr="Kuva, joka sisältää kohteen vaate, jalkineet, henkilö, maskotti&#10;&#10;Kuvaus luotu automaattisesti">
            <a:extLst>
              <a:ext uri="{FF2B5EF4-FFF2-40B4-BE49-F238E27FC236}">
                <a16:creationId xmlns:a16="http://schemas.microsoft.com/office/drawing/2014/main" id="{EE36FFF4-EEDC-CEE9-49C6-4341451F4E9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269" r="-223"/>
          <a:stretch/>
        </p:blipFill>
        <p:spPr>
          <a:xfrm>
            <a:off x="9068071" y="949205"/>
            <a:ext cx="2645665" cy="3968498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F6E9D66-32E8-1CBD-1F9B-C92E7FDD4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58" y="1791906"/>
            <a:ext cx="8697834" cy="3960000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Frutiger LT Com 55 Roman" panose="020B0503030504020204" pitchFamily="34" charset="77"/>
              </a:rPr>
              <a:t>Semifinaaleihin ilmoittautumisaika on 2.10.–3.11.2023. </a:t>
            </a:r>
            <a:br>
              <a:rPr lang="fi-FI" sz="2400" b="0" i="0" u="none" strike="noStrike" dirty="0">
                <a:solidFill>
                  <a:srgbClr val="000000"/>
                </a:solidFill>
                <a:effectLst/>
                <a:latin typeface="Frutiger LT Com 55 Roman" panose="020B0503030504020204" pitchFamily="34" charset="77"/>
              </a:rPr>
            </a:br>
            <a:endParaRPr lang="fi-FI" sz="2400" b="0" i="0" u="none" strike="noStrike" dirty="0">
              <a:solidFill>
                <a:srgbClr val="000000"/>
              </a:solidFill>
              <a:effectLst/>
              <a:latin typeface="Frutiger LT Com 55 Roman" panose="020B0503030504020204" pitchFamily="34" charset="77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Frutiger LT Com 55 Roman" panose="020B0503030504020204" pitchFamily="34" charset="77"/>
              </a:rPr>
              <a:t>Semifinaalit järjestetään viikolla 5 vuonna 2024.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Frutiger LT Com 55 Roman" panose="020B0503030504020204" pitchFamily="34" charset="77"/>
              </a:rPr>
              <a:t>​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Frutiger LT Com 55 Roman" panose="020B0503030504020204" pitchFamily="34" charset="77"/>
            </a:endParaRPr>
          </a:p>
          <a:p>
            <a:pPr marL="0" indent="0" algn="l" rtl="0" fontAlgn="base">
              <a:buNone/>
            </a:pPr>
            <a:endParaRPr lang="fi-FI" sz="1400" b="0" i="0" u="none" strike="noStrike" dirty="0">
              <a:solidFill>
                <a:srgbClr val="000000"/>
              </a:solidFill>
              <a:effectLst/>
              <a:latin typeface="Frutiger LT Com 55 Roman" panose="020B0503030504020204" pitchFamily="34" charset="77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Frutiger LT Com 55 Roman" panose="020B0503030504020204" pitchFamily="34" charset="77"/>
              </a:rPr>
              <a:t>Skills Finland lähettää rekisteröintivastaaville  sähköpostitse ohjeet semifinaaleihin ilmoittautumiseen.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Frutiger LT Com 55 Roman" panose="020B0503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53423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854CE5-5B9F-DBDA-DE2E-635C7ED45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58" y="653259"/>
            <a:ext cx="11053483" cy="764428"/>
          </a:xfrm>
        </p:spPr>
        <p:txBody>
          <a:bodyPr/>
          <a:lstStyle/>
          <a:p>
            <a:r>
              <a:rPr lang="fi-FI" dirty="0">
                <a:latin typeface="Frutiger LT Pro 55 Roman" panose="020B0803030504030204" pitchFamily="34" charset="77"/>
              </a:rPr>
              <a:t>Ajankohtaista Kuopiosta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A249F84-11D2-E2A6-D3B7-8E348BB09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05" y="1711131"/>
            <a:ext cx="11053482" cy="3960000"/>
          </a:xfrm>
        </p:spPr>
        <p:txBody>
          <a:bodyPr/>
          <a:lstStyle/>
          <a:p>
            <a:r>
              <a:rPr lang="fi-FI" dirty="0"/>
              <a:t>20.9 Lajiohjausryhmäpäivä on syksyn tärkeimpiä ja odotetuimpia tapahtumia, jossa lajien osalta todenteolla alkaa seuraavan Taitaja-tapahtuman suunnittelu.</a:t>
            </a:r>
          </a:p>
          <a:p>
            <a:r>
              <a:rPr lang="fi-FI" dirty="0"/>
              <a:t>Kaveri-ilta vai jotain ihan muuta? </a:t>
            </a:r>
          </a:p>
        </p:txBody>
      </p:sp>
      <p:pic>
        <p:nvPicPr>
          <p:cNvPr id="5" name="Kuva 4" descr="Kuva, joka sisältää kohteen konsertti, vaate, henkilö, viihde&#10;&#10;Kuvaus luotu automaattisesti">
            <a:extLst>
              <a:ext uri="{FF2B5EF4-FFF2-40B4-BE49-F238E27FC236}">
                <a16:creationId xmlns:a16="http://schemas.microsoft.com/office/drawing/2014/main" id="{BDD4E002-80C6-3466-4023-194CBC02EC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398" y="2965037"/>
            <a:ext cx="2602289" cy="218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33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81E20D-2CFC-9DF3-0B59-C6D5A3D44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22" y="604330"/>
            <a:ext cx="11053483" cy="764428"/>
          </a:xfrm>
        </p:spPr>
        <p:txBody>
          <a:bodyPr/>
          <a:lstStyle/>
          <a:p>
            <a:r>
              <a:rPr lang="fi-FI" dirty="0">
                <a:latin typeface="Frutiger LT Pro 55 Roman" panose="020B0803030504030204" pitchFamily="34" charset="77"/>
              </a:rPr>
              <a:t>Materiaalipankki Taitaja2024-verkkosivuilla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BA281B3-27A2-4CAF-2C9D-6FF1B95CA0BF}"/>
              </a:ext>
            </a:extLst>
          </p:cNvPr>
          <p:cNvSpPr txBox="1"/>
          <p:nvPr/>
        </p:nvSpPr>
        <p:spPr>
          <a:xfrm>
            <a:off x="741947" y="6036986"/>
            <a:ext cx="598646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>
                <a:hlinkClick r:id="rId2"/>
              </a:rPr>
              <a:t>Taitaja2024 materiaalipankki </a:t>
            </a:r>
            <a:endParaRPr lang="fi-FI" dirty="0"/>
          </a:p>
        </p:txBody>
      </p:sp>
      <p:pic>
        <p:nvPicPr>
          <p:cNvPr id="13" name="Kuva 12" descr="Kuva, joka sisältää kohteen teksti, Ihmisen kasvot, vaate, kuvakaappaus&#10;&#10;Kuvaus luotu automaattisesti">
            <a:extLst>
              <a:ext uri="{FF2B5EF4-FFF2-40B4-BE49-F238E27FC236}">
                <a16:creationId xmlns:a16="http://schemas.microsoft.com/office/drawing/2014/main" id="{D28AD538-1869-2805-1CC7-9ACC6A1734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22" y="2180492"/>
            <a:ext cx="2362200" cy="2362200"/>
          </a:xfrm>
          <a:prstGeom prst="rect">
            <a:avLst/>
          </a:prstGeom>
        </p:spPr>
      </p:pic>
      <p:pic>
        <p:nvPicPr>
          <p:cNvPr id="15" name="Kuva 14" descr="Kuva, joka sisältää kohteen teksti, Ihmisen kasvot, kuvakaappaus, hymy&#10;&#10;Kuvaus luotu automaattisesti">
            <a:extLst>
              <a:ext uri="{FF2B5EF4-FFF2-40B4-BE49-F238E27FC236}">
                <a16:creationId xmlns:a16="http://schemas.microsoft.com/office/drawing/2014/main" id="{CE847B51-2C62-FB76-4909-BBAB93FFE0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534" y="2080846"/>
            <a:ext cx="1440839" cy="2561492"/>
          </a:xfrm>
          <a:prstGeom prst="rect">
            <a:avLst/>
          </a:prstGeom>
        </p:spPr>
      </p:pic>
      <p:pic>
        <p:nvPicPr>
          <p:cNvPr id="17" name="Kuva 16" descr="Kuva, joka sisältää kohteen teksti, kuvakaappaus, Ihmisen kasvot, vaate&#10;&#10;Kuvaus luotu automaattisesti">
            <a:extLst>
              <a:ext uri="{FF2B5EF4-FFF2-40B4-BE49-F238E27FC236}">
                <a16:creationId xmlns:a16="http://schemas.microsoft.com/office/drawing/2014/main" id="{51955026-644F-C9E6-DBD3-B7E3BAF6CA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085" y="2530603"/>
            <a:ext cx="2684585" cy="2684585"/>
          </a:xfrm>
          <a:prstGeom prst="rect">
            <a:avLst/>
          </a:prstGeom>
        </p:spPr>
      </p:pic>
      <p:pic>
        <p:nvPicPr>
          <p:cNvPr id="19" name="Kuva 18" descr="Kuva, joka sisältää kohteen Ihmisen kasvot, teksti, vaate, hymy&#10;&#10;Kuvaus luotu automaattisesti">
            <a:extLst>
              <a:ext uri="{FF2B5EF4-FFF2-40B4-BE49-F238E27FC236}">
                <a16:creationId xmlns:a16="http://schemas.microsoft.com/office/drawing/2014/main" id="{CF91B11B-21DF-DBDA-CB52-FBDEC433260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237" y="2219942"/>
            <a:ext cx="2995246" cy="299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13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254C6EB1-60A9-4B09-87F7-4F29159E5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Toiveita jojoilta</a:t>
            </a:r>
            <a:br>
              <a:rPr lang="fi-FI"/>
            </a:br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5075EC5-2343-47B4-AB40-C66AB37A9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Kahvia jojoille(muru)</a:t>
            </a:r>
          </a:p>
          <a:p>
            <a:r>
              <a:rPr lang="fi-FI" dirty="0"/>
              <a:t>Palaverin aloitus välille 8.30-9.00</a:t>
            </a:r>
          </a:p>
          <a:p>
            <a:r>
              <a:rPr lang="fi-FI" dirty="0"/>
              <a:t>Jojojen ruokailu</a:t>
            </a:r>
          </a:p>
          <a:p>
            <a:r>
              <a:rPr lang="fi-FI" dirty="0"/>
              <a:t>Huoltajien ja kilpailijoiden ruokailu (onko mahdollista yhdessä)</a:t>
            </a:r>
          </a:p>
          <a:p>
            <a:r>
              <a:rPr lang="fi-FI" dirty="0"/>
              <a:t>Saman organisaation tekijät samaan paikkaan </a:t>
            </a:r>
            <a:r>
              <a:rPr lang="fi-FI"/>
              <a:t>majoituksen osalta</a:t>
            </a:r>
          </a:p>
        </p:txBody>
      </p:sp>
    </p:spTree>
    <p:extLst>
      <p:ext uri="{BB962C8B-B14F-4D97-AF65-F5344CB8AC3E}">
        <p14:creationId xmlns:p14="http://schemas.microsoft.com/office/powerpoint/2010/main" val="1727643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CDBB40DB-893A-48D6-BC8C-DC4E5412D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Tulevat Infot</a:t>
            </a:r>
            <a:br>
              <a:rPr lang="fi-FI"/>
            </a:br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960E876-DF3F-4BFE-A6DA-4EC9BD8F3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200" dirty="0"/>
              <a:t>8.11.2023 klo 14-15</a:t>
            </a:r>
          </a:p>
          <a:p>
            <a:r>
              <a:rPr lang="fi-FI" sz="3200" dirty="0"/>
              <a:t>10.1.2024 klo 14-15</a:t>
            </a:r>
          </a:p>
          <a:p>
            <a:r>
              <a:rPr lang="fi-FI" sz="3200" dirty="0"/>
              <a:t>21.3.2024 klo 14-15</a:t>
            </a:r>
          </a:p>
          <a:p>
            <a:r>
              <a:rPr lang="fi-FI" sz="3200" dirty="0"/>
              <a:t>15.4.2024 klo 14-15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45A1F3C-47BB-477F-9321-F0347889DC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508" y="1029988"/>
            <a:ext cx="5939999" cy="3960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469D6BD-F8F8-046E-41AC-21ACC4C16ED6}"/>
              </a:ext>
            </a:extLst>
          </p:cNvPr>
          <p:cNvSpPr txBox="1"/>
          <p:nvPr/>
        </p:nvSpPr>
        <p:spPr>
          <a:xfrm>
            <a:off x="471456" y="5370987"/>
            <a:ext cx="8091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latin typeface="Frutiger LT Com 55 Roman" panose="020B0503030504020204" pitchFamily="34" charset="77"/>
              </a:rPr>
              <a:t>Tallenne ja esitys lähetetään sähköpostiin automaattisesti infon jälkeen </a:t>
            </a:r>
            <a:endParaRPr lang="en-US" sz="1100" b="0" i="0" u="none" strike="noStrike" dirty="0">
              <a:solidFill>
                <a:srgbClr val="000000"/>
              </a:solidFill>
              <a:effectLst/>
              <a:latin typeface="Frutiger LT Com 55 Roman" panose="020B0503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3353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99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341BE4-2115-3C6B-4E25-B3B6E5AD9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Frutiger LT Pro 55 Roman" panose="020B0803030504030204" pitchFamily="34" charset="77"/>
              </a:rPr>
              <a:t>Terveiset Kuopiosta – Tässä me olemme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2629602-76A7-56A9-9509-17DC882B3DF0}"/>
              </a:ext>
            </a:extLst>
          </p:cNvPr>
          <p:cNvSpPr txBox="1"/>
          <p:nvPr/>
        </p:nvSpPr>
        <p:spPr>
          <a:xfrm>
            <a:off x="-342985" y="1779687"/>
            <a:ext cx="610076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b="1" i="0" dirty="0">
                <a:solidFill>
                  <a:srgbClr val="000000"/>
                </a:solidFill>
                <a:effectLst/>
                <a:latin typeface="Frutiger LT Pro UltraBlack" panose="020B0803030504030204" pitchFamily="34" charset="77"/>
              </a:rPr>
              <a:t>Kilpailujohtaja</a:t>
            </a:r>
          </a:p>
          <a:p>
            <a:pPr algn="ctr"/>
            <a:r>
              <a:rPr lang="fi-FI" b="0" i="0" dirty="0">
                <a:solidFill>
                  <a:srgbClr val="000000"/>
                </a:solidFill>
                <a:effectLst/>
                <a:latin typeface="Frutiger LT Pro Roman" panose="020B0803030504030204" pitchFamily="34" charset="77"/>
              </a:rPr>
              <a:t>Petteri Makkonen</a:t>
            </a:r>
          </a:p>
          <a:p>
            <a:pPr algn="ctr"/>
            <a:endParaRPr lang="fi-FI" dirty="0">
              <a:solidFill>
                <a:srgbClr val="000000"/>
              </a:solidFill>
              <a:latin typeface="Frutiger LT Pro Roman" panose="020B0803030504030204" pitchFamily="34" charset="77"/>
            </a:endParaRPr>
          </a:p>
          <a:p>
            <a:pPr algn="ctr"/>
            <a:r>
              <a:rPr lang="fi-FI" b="1" i="0" dirty="0">
                <a:solidFill>
                  <a:srgbClr val="000000"/>
                </a:solidFill>
                <a:effectLst/>
                <a:latin typeface="Frutiger LT Pro UltraBlack" panose="020B0803030504030204" pitchFamily="34" charset="77"/>
              </a:rPr>
              <a:t>Kumppanuusvastaava</a:t>
            </a:r>
          </a:p>
          <a:p>
            <a:pPr algn="ctr"/>
            <a:r>
              <a:rPr lang="fi-FI" b="0" i="0" dirty="0">
                <a:solidFill>
                  <a:srgbClr val="000000"/>
                </a:solidFill>
                <a:effectLst/>
                <a:latin typeface="Frutiger LT Pro Roman" panose="020B0803030504030204" pitchFamily="34" charset="77"/>
              </a:rPr>
              <a:t>Sari Hartikainen</a:t>
            </a:r>
          </a:p>
          <a:p>
            <a:pPr algn="ctr"/>
            <a:endParaRPr lang="fi-FI" dirty="0">
              <a:solidFill>
                <a:srgbClr val="000000"/>
              </a:solidFill>
              <a:latin typeface="Frutiger LT Pro Roman" panose="020B0803030504030204" pitchFamily="34" charset="77"/>
            </a:endParaRPr>
          </a:p>
          <a:p>
            <a:pPr algn="ctr"/>
            <a:r>
              <a:rPr lang="fi-FI" b="1" i="0" dirty="0">
                <a:solidFill>
                  <a:srgbClr val="000000"/>
                </a:solidFill>
                <a:effectLst/>
                <a:latin typeface="Frutiger LT Pro UltraBlack" panose="020B0803030504030204" pitchFamily="34" charset="77"/>
              </a:rPr>
              <a:t>Kilpailupäällikkö</a:t>
            </a:r>
          </a:p>
          <a:p>
            <a:pPr algn="ctr"/>
            <a:r>
              <a:rPr lang="fi-FI" b="0" i="0" dirty="0">
                <a:solidFill>
                  <a:srgbClr val="000000"/>
                </a:solidFill>
                <a:effectLst/>
                <a:latin typeface="Frutiger LT Pro Roman" panose="020B0803030504030204" pitchFamily="34" charset="77"/>
              </a:rPr>
              <a:t>Jukka Saastamoinen</a:t>
            </a:r>
          </a:p>
          <a:p>
            <a:pPr algn="ctr"/>
            <a:endParaRPr lang="fi-FI" dirty="0">
              <a:solidFill>
                <a:srgbClr val="000000"/>
              </a:solidFill>
              <a:latin typeface="Frutiger LT Pro Roman" panose="020B0803030504030204" pitchFamily="34" charset="77"/>
            </a:endParaRPr>
          </a:p>
          <a:p>
            <a:pPr algn="ctr"/>
            <a:r>
              <a:rPr lang="fi-FI" b="1" i="0" dirty="0">
                <a:solidFill>
                  <a:srgbClr val="000000"/>
                </a:solidFill>
                <a:effectLst/>
                <a:latin typeface="Frutiger LT Pro UltraBlack" panose="020B0803030504030204" pitchFamily="34" charset="77"/>
              </a:rPr>
              <a:t>Palvelu- ja tapahtumavastaava</a:t>
            </a:r>
          </a:p>
          <a:p>
            <a:pPr algn="ctr"/>
            <a:r>
              <a:rPr lang="fi-FI" b="0" i="0" dirty="0">
                <a:solidFill>
                  <a:srgbClr val="000000"/>
                </a:solidFill>
                <a:effectLst/>
                <a:latin typeface="Frutiger LT Pro Roman" panose="020B0803030504030204" pitchFamily="34" charset="77"/>
              </a:rPr>
              <a:t>Markku Puustinen</a:t>
            </a:r>
          </a:p>
          <a:p>
            <a:pPr algn="ctr"/>
            <a:endParaRPr lang="fi-FI" dirty="0">
              <a:solidFill>
                <a:srgbClr val="000000"/>
              </a:solidFill>
              <a:latin typeface="Frutiger LT Pro Roman" panose="020B0803030504030204" pitchFamily="34" charset="77"/>
            </a:endParaRPr>
          </a:p>
          <a:p>
            <a:pPr algn="ctr"/>
            <a:r>
              <a:rPr lang="fi-FI" b="1" i="0" dirty="0">
                <a:solidFill>
                  <a:srgbClr val="000000"/>
                </a:solidFill>
                <a:effectLst/>
                <a:latin typeface="Frutiger LT Pro UltraBlack" panose="020B0803030504030204" pitchFamily="34" charset="77"/>
              </a:rPr>
              <a:t>Logistiikkapäällikkö</a:t>
            </a:r>
          </a:p>
          <a:p>
            <a:pPr algn="ctr"/>
            <a:r>
              <a:rPr lang="fi-FI" b="0" i="0" dirty="0">
                <a:solidFill>
                  <a:srgbClr val="000000"/>
                </a:solidFill>
                <a:effectLst/>
                <a:latin typeface="Frutiger LT Pro Roman" panose="020B0803030504030204" pitchFamily="34" charset="77"/>
              </a:rPr>
              <a:t>Timo Kesseli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52BAD9EB-3FD8-2D93-7B08-98977C0A8238}"/>
              </a:ext>
            </a:extLst>
          </p:cNvPr>
          <p:cNvSpPr txBox="1"/>
          <p:nvPr/>
        </p:nvSpPr>
        <p:spPr>
          <a:xfrm>
            <a:off x="3944109" y="1779687"/>
            <a:ext cx="629364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b="1" i="0" dirty="0">
                <a:solidFill>
                  <a:srgbClr val="000000"/>
                </a:solidFill>
                <a:effectLst/>
                <a:latin typeface="Frutiger LT Pro UltraBlack" panose="020B0803030504030204" pitchFamily="34" charset="77"/>
              </a:rPr>
              <a:t>Tekniikkapäällikkö</a:t>
            </a:r>
          </a:p>
          <a:p>
            <a:pPr algn="ctr"/>
            <a:r>
              <a:rPr lang="fi-FI" b="0" i="0" dirty="0">
                <a:solidFill>
                  <a:srgbClr val="000000"/>
                </a:solidFill>
                <a:effectLst/>
                <a:latin typeface="Frutiger LT Pro Roman" panose="020B0803030504030204" pitchFamily="34" charset="77"/>
              </a:rPr>
              <a:t>Risto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Frutiger LT Pro Roman" panose="020B0803030504030204" pitchFamily="34" charset="77"/>
              </a:rPr>
              <a:t>Siilanen</a:t>
            </a:r>
            <a:endParaRPr lang="fi-FI" b="0" i="0" dirty="0">
              <a:solidFill>
                <a:srgbClr val="000000"/>
              </a:solidFill>
              <a:effectLst/>
              <a:latin typeface="Frutiger LT Pro Roman" panose="020B0803030504030204" pitchFamily="34" charset="77"/>
            </a:endParaRPr>
          </a:p>
          <a:p>
            <a:pPr algn="ctr"/>
            <a:endParaRPr lang="fi-FI" dirty="0">
              <a:solidFill>
                <a:srgbClr val="000000"/>
              </a:solidFill>
              <a:latin typeface="Frutiger LT Pro Roman" panose="020B0803030504030204" pitchFamily="34" charset="77"/>
            </a:endParaRPr>
          </a:p>
          <a:p>
            <a:pPr algn="ctr"/>
            <a:r>
              <a:rPr lang="fi-FI" b="1" i="0" dirty="0">
                <a:solidFill>
                  <a:srgbClr val="000000"/>
                </a:solidFill>
                <a:effectLst/>
                <a:latin typeface="Frutiger LT Pro UltraBlack" panose="020B0803030504030204" pitchFamily="34" charset="77"/>
              </a:rPr>
              <a:t>Kilpailusihteeri</a:t>
            </a:r>
          </a:p>
          <a:p>
            <a:pPr algn="ctr"/>
            <a:r>
              <a:rPr lang="fi-FI" b="0" i="0" dirty="0">
                <a:solidFill>
                  <a:srgbClr val="000000"/>
                </a:solidFill>
                <a:effectLst/>
                <a:latin typeface="Frutiger LT Pro Roman" panose="020B0803030504030204" pitchFamily="34" charset="77"/>
              </a:rPr>
              <a:t>Kaisa Saha</a:t>
            </a:r>
          </a:p>
          <a:p>
            <a:pPr algn="ctr"/>
            <a:endParaRPr lang="fi-FI" dirty="0">
              <a:solidFill>
                <a:srgbClr val="000000"/>
              </a:solidFill>
              <a:latin typeface="Frutiger LT Pro Roman" panose="020B0803030504030204" pitchFamily="34" charset="77"/>
            </a:endParaRPr>
          </a:p>
          <a:p>
            <a:pPr algn="ctr"/>
            <a:r>
              <a:rPr lang="fi-FI" b="1" i="0" dirty="0">
                <a:solidFill>
                  <a:srgbClr val="000000"/>
                </a:solidFill>
                <a:effectLst/>
                <a:latin typeface="Frutiger LT Pro UltraBlack" panose="020B0803030504030204" pitchFamily="34" charset="77"/>
              </a:rPr>
              <a:t>Urapolkuvastaava</a:t>
            </a:r>
          </a:p>
          <a:p>
            <a:pPr algn="ctr"/>
            <a:r>
              <a:rPr lang="fi-FI" b="0" i="0" dirty="0">
                <a:solidFill>
                  <a:srgbClr val="000000"/>
                </a:solidFill>
                <a:effectLst/>
                <a:latin typeface="Frutiger LT Pro Roman" panose="020B0803030504030204" pitchFamily="34" charset="77"/>
              </a:rPr>
              <a:t>Annika Jäntti</a:t>
            </a:r>
          </a:p>
          <a:p>
            <a:pPr algn="ctr"/>
            <a:endParaRPr lang="fi-FI" dirty="0">
              <a:solidFill>
                <a:srgbClr val="000000"/>
              </a:solidFill>
              <a:latin typeface="Frutiger LT Pro Roman" panose="020B0803030504030204" pitchFamily="34" charset="77"/>
            </a:endParaRPr>
          </a:p>
          <a:p>
            <a:pPr algn="ctr"/>
            <a:r>
              <a:rPr lang="fi-FI" b="1" i="0" dirty="0">
                <a:solidFill>
                  <a:srgbClr val="000000"/>
                </a:solidFill>
                <a:effectLst/>
                <a:latin typeface="Frutiger LT Pro UltraBlack" panose="020B0803030504030204" pitchFamily="34" charset="77"/>
              </a:rPr>
              <a:t>Taitaja9-vastaava</a:t>
            </a:r>
          </a:p>
          <a:p>
            <a:pPr algn="ctr"/>
            <a:r>
              <a:rPr lang="fi-FI" b="0" i="0" dirty="0">
                <a:solidFill>
                  <a:srgbClr val="000000"/>
                </a:solidFill>
                <a:effectLst/>
                <a:latin typeface="Frutiger LT Pro Roman" panose="020B0803030504030204" pitchFamily="34" charset="77"/>
              </a:rPr>
              <a:t>Anna Leskinen</a:t>
            </a:r>
          </a:p>
          <a:p>
            <a:pPr algn="ctr"/>
            <a:endParaRPr lang="fi-FI" b="0" i="0" dirty="0">
              <a:solidFill>
                <a:srgbClr val="000000"/>
              </a:solidFill>
              <a:effectLst/>
              <a:latin typeface="Frutiger LT Pro Roman" panose="020B0803030504030204" pitchFamily="34" charset="77"/>
            </a:endParaRPr>
          </a:p>
          <a:p>
            <a:pPr algn="ctr"/>
            <a:r>
              <a:rPr lang="fi-FI" b="1" i="0" dirty="0">
                <a:solidFill>
                  <a:srgbClr val="000000"/>
                </a:solidFill>
                <a:effectLst/>
                <a:latin typeface="Frutiger LT Pro UltraBlack" panose="020B0803030504030204" pitchFamily="34" charset="77"/>
              </a:rPr>
              <a:t>Kansainvälisyyskoordinaattori</a:t>
            </a:r>
          </a:p>
          <a:p>
            <a:pPr algn="ctr"/>
            <a:r>
              <a:rPr lang="fi-FI" b="0" i="0" dirty="0">
                <a:solidFill>
                  <a:srgbClr val="000000"/>
                </a:solidFill>
                <a:effectLst/>
                <a:latin typeface="Frutiger LT Pro Roman" panose="020B0803030504030204" pitchFamily="34" charset="77"/>
              </a:rPr>
              <a:t>Esa Heikkinen</a:t>
            </a:r>
          </a:p>
          <a:p>
            <a:pPr algn="ctr"/>
            <a:endParaRPr lang="fi-FI" dirty="0">
              <a:solidFill>
                <a:srgbClr val="000000"/>
              </a:solidFill>
              <a:latin typeface="Frutiger LT Pro Roman" panose="020B0803030504030204" pitchFamily="34" charset="77"/>
            </a:endParaRPr>
          </a:p>
          <a:p>
            <a:pPr algn="ctr"/>
            <a:r>
              <a:rPr lang="fi-FI" b="1" i="0" dirty="0">
                <a:solidFill>
                  <a:srgbClr val="000000"/>
                </a:solidFill>
                <a:effectLst/>
                <a:latin typeface="Frutiger LT Pro UltraBlack" panose="020B0803030504030204" pitchFamily="34" charset="77"/>
              </a:rPr>
              <a:t>Markkinointi- ja viestintä</a:t>
            </a:r>
          </a:p>
          <a:p>
            <a:pPr algn="ctr"/>
            <a:r>
              <a:rPr lang="fi-FI" b="0" i="0" dirty="0">
                <a:solidFill>
                  <a:srgbClr val="000000"/>
                </a:solidFill>
                <a:effectLst/>
                <a:latin typeface="Frutiger LT Pro Roman" panose="020B0803030504030204" pitchFamily="34" charset="77"/>
              </a:rPr>
              <a:t>Heli Laitinen</a:t>
            </a:r>
          </a:p>
        </p:txBody>
      </p:sp>
    </p:spTree>
    <p:extLst>
      <p:ext uri="{BB962C8B-B14F-4D97-AF65-F5344CB8AC3E}">
        <p14:creationId xmlns:p14="http://schemas.microsoft.com/office/powerpoint/2010/main" val="1789568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854CE5-5B9F-DBDA-DE2E-635C7ED45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58" y="653259"/>
            <a:ext cx="11053483" cy="764428"/>
          </a:xfrm>
        </p:spPr>
        <p:txBody>
          <a:bodyPr/>
          <a:lstStyle/>
          <a:p>
            <a:r>
              <a:rPr lang="fi-FI" dirty="0">
                <a:latin typeface="Frutiger LT Pro 55 Roman" panose="020B0803030504030204" pitchFamily="34" charset="77"/>
              </a:rPr>
              <a:t>Tapahtuma-alueet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FAE72E3-2BBF-A1BB-B7EB-7A862A808ADA}"/>
              </a:ext>
            </a:extLst>
          </p:cNvPr>
          <p:cNvSpPr txBox="1"/>
          <p:nvPr/>
        </p:nvSpPr>
        <p:spPr>
          <a:xfrm>
            <a:off x="569258" y="2347104"/>
            <a:ext cx="62474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rtl="0">
              <a:buNone/>
            </a:pPr>
            <a:r>
              <a:rPr lang="fi-FI" dirty="0">
                <a:latin typeface="Frutiger LT Com 55 Roman" panose="020B0503030504020204" pitchFamily="34" charset="77"/>
              </a:rPr>
              <a:t>Kuopio-halli</a:t>
            </a:r>
          </a:p>
          <a:p>
            <a:pPr marL="0" indent="0" rtl="0">
              <a:buNone/>
            </a:pPr>
            <a:r>
              <a:rPr lang="fi-FI" dirty="0">
                <a:latin typeface="Frutiger LT Com 55 Roman" panose="020B0503030504020204" pitchFamily="34" charset="77"/>
              </a:rPr>
              <a:t>Savilahden kampusalue</a:t>
            </a:r>
          </a:p>
          <a:p>
            <a:pPr marL="0" indent="0" rtl="0">
              <a:buNone/>
            </a:pPr>
            <a:r>
              <a:rPr lang="fi-FI" dirty="0">
                <a:latin typeface="Frutiger LT Com 55 Roman" panose="020B0503030504020204" pitchFamily="34" charset="77"/>
              </a:rPr>
              <a:t>Jäähalli – avajaiset ja päättäjäiset</a:t>
            </a:r>
          </a:p>
          <a:p>
            <a:pPr marL="0" indent="0" rtl="0">
              <a:buNone/>
            </a:pPr>
            <a:r>
              <a:rPr lang="fi-FI" b="1" dirty="0">
                <a:latin typeface="Frutiger LT Com 55 Roman" panose="020B0503030504020204" pitchFamily="34" charset="77"/>
              </a:rPr>
              <a:t>Välimatkat lajialueiden välillä noin 3km</a:t>
            </a:r>
          </a:p>
          <a:p>
            <a:pPr marL="0" indent="0" rtl="0">
              <a:buNone/>
            </a:pPr>
            <a:endParaRPr lang="fi-FI" dirty="0">
              <a:latin typeface="Frutiger LT Com 55 Roman" panose="020B0503030504020204" pitchFamily="34" charset="77"/>
            </a:endParaRPr>
          </a:p>
          <a:p>
            <a:pPr marL="0" indent="0" rtl="0">
              <a:buNone/>
            </a:pPr>
            <a:r>
              <a:rPr lang="fi-FI" dirty="0">
                <a:latin typeface="Frutiger LT Com 55 Roman" panose="020B0503030504020204" pitchFamily="34" charset="77"/>
              </a:rPr>
              <a:t>YSAO (etätoteutus)</a:t>
            </a:r>
          </a:p>
          <a:p>
            <a:r>
              <a:rPr lang="fi-FI" dirty="0">
                <a:latin typeface="Frutiger LT Com 55 Roman" panose="020B0503030504020204" pitchFamily="34" charset="77"/>
              </a:rPr>
              <a:t>Peltoniemi -eläintenhoito</a:t>
            </a:r>
          </a:p>
          <a:p>
            <a:r>
              <a:rPr lang="fi-FI" dirty="0">
                <a:latin typeface="Frutiger LT Com 55 Roman" panose="020B0503030504020204" pitchFamily="34" charset="77"/>
              </a:rPr>
              <a:t>Hingunniemi - hevostenhoito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6E18B02-B315-D4DD-B175-F80D15039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DA25405-D671-66C2-3E75-366454247C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117" y="171965"/>
            <a:ext cx="4016189" cy="2677175"/>
          </a:xfrm>
          <a:prstGeom prst="rect">
            <a:avLst/>
          </a:prstGeom>
        </p:spPr>
      </p:pic>
      <p:pic>
        <p:nvPicPr>
          <p:cNvPr id="8" name="Kuva 7" descr="Kuva, joka sisältää kohteen piha-, taivas, pilvi, tie&#10;&#10;Kuvaus luotu automaattisesti">
            <a:extLst>
              <a:ext uri="{FF2B5EF4-FFF2-40B4-BE49-F238E27FC236}">
                <a16:creationId xmlns:a16="http://schemas.microsoft.com/office/drawing/2014/main" id="{6A8C7BE9-D50A-1E39-7F6A-F1E3B774A0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2662" y="2531839"/>
            <a:ext cx="2972633" cy="253115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5738CC1-09FF-A5CF-0B80-6EA63B7412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0459" y="5376903"/>
            <a:ext cx="3145870" cy="1363912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644A9E8-8D50-235F-34E5-64D565B304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282" y="5376901"/>
            <a:ext cx="2803026" cy="136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38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1A1FB9-2956-4C71-9EE3-9DEFEF15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117476"/>
            <a:ext cx="11053483" cy="764428"/>
          </a:xfrm>
        </p:spPr>
        <p:txBody>
          <a:bodyPr/>
          <a:lstStyle/>
          <a:p>
            <a:r>
              <a:rPr lang="fi-FI" dirty="0">
                <a:latin typeface="Frutiger LT Pro 55 Roman" panose="020B0803030504030204" pitchFamily="34" charset="77"/>
              </a:rPr>
              <a:t>Lajit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12A1299-89AD-4CA3-94F8-BEF6C604C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129554"/>
            <a:ext cx="2570850" cy="3960000"/>
          </a:xfrm>
        </p:spPr>
        <p:txBody>
          <a:bodyPr/>
          <a:lstStyle/>
          <a:p>
            <a:r>
              <a:rPr lang="fi-FI" sz="900" dirty="0">
                <a:latin typeface="Frutiger LT Com 55 Roman" panose="020B0503030504020204" pitchFamily="34" charset="77"/>
              </a:rPr>
              <a:t>101 Ajoneuvotekniikka 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102 Autokorinkorjaus 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103 Automaalaus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104 Kuljetuslogistiikka 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105 Metsäkoneen käyttö</a:t>
            </a:r>
          </a:p>
          <a:p>
            <a:endParaRPr lang="fi-FI" sz="900" dirty="0">
              <a:latin typeface="Frutiger LT Com 55 Roman" panose="020B0503030504020204" pitchFamily="34" charset="77"/>
            </a:endParaRPr>
          </a:p>
          <a:p>
            <a:r>
              <a:rPr lang="fi-FI" sz="900" dirty="0">
                <a:latin typeface="Frutiger LT Com 55 Roman" panose="020B0503030504020204" pitchFamily="34" charset="77"/>
              </a:rPr>
              <a:t>202 Mediatekniikka (parillinen vuosi)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203 Mediasuunnittelu 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204 Tietojenkäsittely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205 Tietokoneet ja verkot 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206 Web-kehitys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208 Pelituotanto (Parilaji)</a:t>
            </a:r>
          </a:p>
          <a:p>
            <a:endParaRPr lang="fi-FI" sz="900" dirty="0">
              <a:latin typeface="Frutiger LT Com 55 Roman" panose="020B0503030504020204" pitchFamily="34" charset="77"/>
            </a:endParaRPr>
          </a:p>
          <a:p>
            <a:r>
              <a:rPr lang="fi-FI" sz="900" dirty="0">
                <a:latin typeface="Frutiger LT Com 55 Roman" panose="020B0503030504020204" pitchFamily="34" charset="77"/>
              </a:rPr>
              <a:t>301 Asiakaspalvelu ja myynti 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302 Hiusmuotoilu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303 Kauneudenhoito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304 Floristiikka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305 Lähihoitaja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306 Puhdistuspalvelu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307 Vaatteenvalmistus 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308 Visuaalinen myyntityö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309 Hevostenhoito (YSAO)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310 Yrittäjyys (Parilaji)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311 Eläintenhoito (YSAO)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312 Matkailu (Parilaji)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313 Taloushallinto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314 Turvapalvelu (Parilaji)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315 Hyvinvointiteknologia</a:t>
            </a:r>
          </a:p>
          <a:p>
            <a:r>
              <a:rPr lang="fi-FI" sz="900" dirty="0">
                <a:latin typeface="Frutiger LT Com 55 Roman" panose="020B0503030504020204" pitchFamily="34" charset="77"/>
              </a:rPr>
              <a:t>316 Kiinteistönhoito</a:t>
            </a:r>
          </a:p>
          <a:p>
            <a:endParaRPr lang="fi-FI" dirty="0">
              <a:latin typeface="Frutiger LT Com 55 Roman" panose="020B0503030504020204" pitchFamily="34" charset="77"/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51BB40C-12D8-4A13-A2C1-70E3C153610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902" y="1129554"/>
            <a:ext cx="2570850" cy="3960000"/>
          </a:xfrm>
        </p:spPr>
        <p:txBody>
          <a:bodyPr/>
          <a:lstStyle/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401 Puuseppä</a:t>
            </a:r>
            <a:endParaRPr lang="fi-FI" dirty="0">
              <a:solidFill>
                <a:prstClr val="black"/>
              </a:solidFill>
              <a:latin typeface="Frutiger LT Com 55 Roman" panose="020B0503030504020204" pitchFamily="34" charset="77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404 Maalaus ja tapetointi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405 Putkiasennus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406 Sähköasennus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indent="-267970"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407 Talonrakentaminen</a:t>
            </a:r>
            <a:r>
              <a:rPr lang="fi-FI" sz="900" dirty="0">
                <a:solidFill>
                  <a:prstClr val="black"/>
                </a:solidFill>
                <a:latin typeface="Frutiger LT Com 55 Roman" panose="020B0503030504020204" pitchFamily="34" charset="77"/>
              </a:rPr>
              <a:t> </a:t>
            </a:r>
          </a:p>
          <a:p>
            <a:pPr marL="268288" marR="0" lvl="0" indent="-268288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410 Viherrakentaminen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indent="-267970"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411 Infrarakentaminen</a:t>
            </a:r>
            <a:r>
              <a:rPr lang="fi-FI" sz="900" dirty="0">
                <a:solidFill>
                  <a:prstClr val="black"/>
                </a:solidFill>
                <a:latin typeface="Frutiger LT Com 55 Roman" panose="020B0503030504020204" pitchFamily="34" charset="77"/>
              </a:rPr>
              <a:t> 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501 Leipuri-kondiittori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502 Kokki (Parilaji)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504 Tarjoilija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indent="-267970"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601 Automaatioasennus</a:t>
            </a:r>
            <a:r>
              <a:rPr lang="fi-FI" sz="900" dirty="0">
                <a:solidFill>
                  <a:prstClr val="black"/>
                </a:solidFill>
                <a:latin typeface="Frutiger LT Com 55 Roman" panose="020B0503030504020204" pitchFamily="34" charset="77"/>
              </a:rPr>
              <a:t> 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602 Elektroniikka ja robotiikka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indent="-267970"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603 CNC-koneistus</a:t>
            </a:r>
            <a:r>
              <a:rPr lang="fi-FI" sz="900" dirty="0">
                <a:solidFill>
                  <a:prstClr val="black"/>
                </a:solidFill>
                <a:latin typeface="Frutiger LT Com 55 Roman" panose="020B0503030504020204" pitchFamily="34" charset="77"/>
              </a:rPr>
              <a:t> 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604 Laborantti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605 Hitsaus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606 Kappaletavara- automaatio (Parilaji)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607 Koneenasennus ja kunnossapito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P1 Ravintola- ja cateringpalvelut (Parilaji)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indent="-267970"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P2 Kiinteistönhoito</a:t>
            </a:r>
            <a:r>
              <a:rPr lang="fi-FI" sz="900" dirty="0">
                <a:solidFill>
                  <a:prstClr val="black"/>
                </a:solidFill>
                <a:latin typeface="Frutiger LT Com 55 Roman" panose="020B0503030504020204" pitchFamily="34" charset="77"/>
              </a:rPr>
              <a:t> 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P3 Liiketoiminta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indent="-267970"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P4 Puhdistuspalvelu</a:t>
            </a:r>
            <a:r>
              <a:rPr lang="fi-FI" sz="900" dirty="0">
                <a:solidFill>
                  <a:prstClr val="black"/>
                </a:solidFill>
                <a:latin typeface="Frutiger LT Com 55 Roman" panose="020B0503030504020204" pitchFamily="34" charset="77"/>
              </a:rPr>
              <a:t> 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P5 Logistiikka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indent="-267970"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N1 Lentokonehuolto</a:t>
            </a:r>
            <a:r>
              <a:rPr lang="fi-FI" sz="900" dirty="0">
                <a:solidFill>
                  <a:prstClr val="black"/>
                </a:solidFill>
                <a:latin typeface="Frutiger LT Com 55 Roman" panose="020B0503030504020204" pitchFamily="34" charset="77"/>
              </a:rPr>
              <a:t> 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indent="-267970"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N2 </a:t>
            </a:r>
            <a:r>
              <a:rPr lang="fi-FI" sz="900" dirty="0">
                <a:solidFill>
                  <a:prstClr val="black"/>
                </a:solidFill>
                <a:latin typeface="Frutiger LT Com 55 Roman" panose="020B0503030504020204" pitchFamily="34" charset="77"/>
              </a:rPr>
              <a:t>Prosessiala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  <a:p>
            <a:pPr marL="267970" marR="0" lvl="0" indent="-2679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77"/>
              </a:rPr>
              <a:t>N3 Korujen valmistus</a:t>
            </a:r>
            <a:endParaRPr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 panose="020B0503030504020204" pitchFamily="34" charset="7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84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D0AFFDA4-B6C5-42E7-9429-94E08C86C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Frutiger LT Pro 55 Roman" panose="020B0803030504030204" pitchFamily="34" charset="77"/>
              </a:rPr>
              <a:t>Ikärajattomat lajit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5E8C22F-496C-48CF-AB25-87C218723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latin typeface="Frutiger LT Com 55 Roman" panose="020B0503030504020204" pitchFamily="34" charset="77"/>
              </a:rPr>
              <a:t>304 Floristiikka	</a:t>
            </a:r>
          </a:p>
          <a:p>
            <a:pPr marL="0" indent="0">
              <a:buNone/>
            </a:pPr>
            <a:r>
              <a:rPr lang="fi-FI" dirty="0">
                <a:latin typeface="Frutiger LT Com 55 Roman" panose="020B0503030504020204" pitchFamily="34" charset="77"/>
              </a:rPr>
              <a:t>306 Puhdistuspalvelu</a:t>
            </a:r>
            <a:endParaRPr lang="fi-FI" dirty="0">
              <a:latin typeface="Frutiger LT Com 55 Roman" panose="020B0503030504020204" pitchFamily="34" charset="77"/>
              <a:cs typeface="Arial"/>
            </a:endParaRPr>
          </a:p>
          <a:p>
            <a:pPr marL="0" indent="0">
              <a:buNone/>
            </a:pPr>
            <a:r>
              <a:rPr lang="fi-FI" dirty="0">
                <a:latin typeface="Frutiger LT Com 55 Roman" panose="020B0503030504020204" pitchFamily="34" charset="77"/>
              </a:rPr>
              <a:t>315 Hyvinvointiteknologia</a:t>
            </a:r>
            <a:endParaRPr lang="fi-FI" dirty="0">
              <a:latin typeface="Frutiger LT Com 55 Roman" panose="020B0503030504020204" pitchFamily="34" charset="77"/>
              <a:cs typeface="Arial"/>
            </a:endParaRPr>
          </a:p>
          <a:p>
            <a:pPr marL="0" indent="0">
              <a:buNone/>
            </a:pPr>
            <a:r>
              <a:rPr lang="fi-FI" dirty="0">
                <a:latin typeface="Frutiger LT Com 55 Roman" panose="020B0503030504020204" pitchFamily="34" charset="77"/>
              </a:rPr>
              <a:t>401 Puuseppä</a:t>
            </a:r>
            <a:endParaRPr lang="fi-FI" dirty="0">
              <a:latin typeface="Frutiger LT Com 55 Roman" panose="020B0503030504020204" pitchFamily="34" charset="77"/>
              <a:cs typeface="Arial"/>
            </a:endParaRPr>
          </a:p>
          <a:p>
            <a:pPr marL="0" indent="0">
              <a:buNone/>
            </a:pPr>
            <a:r>
              <a:rPr lang="fi-FI" dirty="0">
                <a:latin typeface="Frutiger LT Com 55 Roman" panose="020B0503030504020204" pitchFamily="34" charset="77"/>
              </a:rPr>
              <a:t>410 Viherrakentaminen</a:t>
            </a:r>
            <a:endParaRPr lang="fi-FI" dirty="0">
              <a:latin typeface="Frutiger LT Com 55 Roman" panose="020B0503030504020204" pitchFamily="34" charset="77"/>
              <a:cs typeface="Arial"/>
            </a:endParaRPr>
          </a:p>
          <a:p>
            <a:pPr marL="0" indent="0">
              <a:buNone/>
            </a:pPr>
            <a:r>
              <a:rPr lang="fi-FI" b="1" dirty="0">
                <a:latin typeface="Frutiger LT Com 55 Roman" panose="020B0503030504020204" pitchFamily="34" charset="77"/>
              </a:rPr>
              <a:t>504 Tarjoilija</a:t>
            </a:r>
            <a:endParaRPr lang="fi-FI" b="1" dirty="0">
              <a:latin typeface="Frutiger LT Com 55 Roman" panose="020B0503030504020204" pitchFamily="34" charset="77"/>
              <a:cs typeface="Arial"/>
            </a:endParaRPr>
          </a:p>
          <a:p>
            <a:pPr marL="0" indent="0">
              <a:buNone/>
            </a:pPr>
            <a:r>
              <a:rPr lang="fi-FI" dirty="0">
                <a:latin typeface="Frutiger LT Com 55 Roman" panose="020B0503030504020204" pitchFamily="34" charset="77"/>
              </a:rPr>
              <a:t>604 Laborantti</a:t>
            </a:r>
            <a:endParaRPr lang="fi-FI" dirty="0">
              <a:latin typeface="Frutiger LT Com 55 Roman" panose="020B0503030504020204" pitchFamily="34" charset="77"/>
              <a:cs typeface="Arial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60C321F1-08AD-4013-96D7-57AC2AF3028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latin typeface="Frutiger LT Com 55 Roman" panose="020B0503030504020204" pitchFamily="34" charset="77"/>
              </a:rPr>
              <a:t>P1 Ravintola- ja cateringpalvelut</a:t>
            </a:r>
          </a:p>
          <a:p>
            <a:pPr marL="0" indent="0">
              <a:buNone/>
            </a:pPr>
            <a:r>
              <a:rPr lang="fi-FI" dirty="0">
                <a:latin typeface="Frutiger LT Com 55 Roman" panose="020B0503030504020204" pitchFamily="34" charset="77"/>
              </a:rPr>
              <a:t>P2 Kiinteistönhoito</a:t>
            </a:r>
          </a:p>
          <a:p>
            <a:pPr marL="0" indent="0">
              <a:buNone/>
            </a:pPr>
            <a:r>
              <a:rPr lang="fi-FI" dirty="0">
                <a:latin typeface="Frutiger LT Com 55 Roman" panose="020B0503030504020204" pitchFamily="34" charset="77"/>
              </a:rPr>
              <a:t>P3 Liiketoiminta</a:t>
            </a:r>
          </a:p>
          <a:p>
            <a:pPr marL="0" indent="0">
              <a:buNone/>
            </a:pPr>
            <a:r>
              <a:rPr lang="fi-FI" dirty="0">
                <a:latin typeface="Frutiger LT Com 55 Roman" panose="020B0503030504020204" pitchFamily="34" charset="77"/>
              </a:rPr>
              <a:t>P4 Puhdistuspalvelu</a:t>
            </a:r>
          </a:p>
          <a:p>
            <a:pPr marL="0" indent="0">
              <a:buNone/>
            </a:pPr>
            <a:r>
              <a:rPr lang="fi-FI" dirty="0">
                <a:latin typeface="Frutiger LT Com 55 Roman" panose="020B0503030504020204" pitchFamily="34" charset="77"/>
              </a:rPr>
              <a:t>P5 Logistiikka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405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D0AFFDA4-B6C5-42E7-9429-94E08C86C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Frutiger LT Pro 55 Roman" panose="020B0803030504030204" pitchFamily="34" charset="77"/>
              </a:rPr>
              <a:t>Verkkosivut – taitaja2024.fi</a:t>
            </a:r>
          </a:p>
        </p:txBody>
      </p:sp>
      <p:pic>
        <p:nvPicPr>
          <p:cNvPr id="9" name="Kuva 8" descr="Kuva, joka sisältää kohteen teksti, Ihmisen kasvot, henkilö, kuvakaappaus&#10;&#10;Kuvaus luotu automaattisesti">
            <a:extLst>
              <a:ext uri="{FF2B5EF4-FFF2-40B4-BE49-F238E27FC236}">
                <a16:creationId xmlns:a16="http://schemas.microsoft.com/office/drawing/2014/main" id="{CC45F549-D5B8-95D9-281E-45B9AB3FDD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531" y="1292772"/>
            <a:ext cx="10725793" cy="54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00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77CF46-AD63-DB43-5DEE-12EED3954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854" y="2060965"/>
            <a:ext cx="10056405" cy="2798901"/>
          </a:xfrm>
        </p:spPr>
        <p:txBody>
          <a:bodyPr/>
          <a:lstStyle/>
          <a:p>
            <a:pPr algn="l"/>
            <a:r>
              <a:rPr lang="fi-FI" sz="5200" dirty="0"/>
              <a:t>Taitaja2024:</a:t>
            </a:r>
            <a:br>
              <a:rPr lang="fi-FI" sz="5200" dirty="0"/>
            </a:br>
            <a:r>
              <a:rPr lang="fi-FI" sz="5200" dirty="0"/>
              <a:t>Savilahti – Kuopio-halli</a:t>
            </a:r>
            <a:br>
              <a:rPr lang="fi-FI" sz="5200" dirty="0"/>
            </a:br>
            <a:r>
              <a:rPr lang="fi-FI" sz="5200" dirty="0"/>
              <a:t>Tilasuunnittelu tilanne 24.8</a:t>
            </a:r>
          </a:p>
        </p:txBody>
      </p:sp>
    </p:spTree>
    <p:extLst>
      <p:ext uri="{BB962C8B-B14F-4D97-AF65-F5344CB8AC3E}">
        <p14:creationId xmlns:p14="http://schemas.microsoft.com/office/powerpoint/2010/main" val="815789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AF08E8-C9DA-DBCB-2DD0-7A441F9E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Savilahti/ </a:t>
            </a:r>
            <a:r>
              <a:rPr lang="fi-FI" dirty="0" err="1"/>
              <a:t>cnc</a:t>
            </a:r>
            <a:r>
              <a:rPr lang="fi-FI" dirty="0"/>
              <a:t>-koneistus, hitsaus, koneenasennus ja kunnossapito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40" y="1616284"/>
            <a:ext cx="7963318" cy="529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19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AF08E8-C9DA-DBCB-2DD0-7A441F9E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Savilahti/ ajoneuvotekniikka, autokorikorjaus, automaalaus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47" y="1311657"/>
            <a:ext cx="6949578" cy="499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83005"/>
      </p:ext>
    </p:extLst>
  </p:cSld>
  <p:clrMapOvr>
    <a:masterClrMapping/>
  </p:clrMapOvr>
</p:sld>
</file>

<file path=ppt/theme/theme1.xml><?xml version="1.0" encoding="utf-8"?>
<a:theme xmlns:a="http://schemas.openxmlformats.org/drawingml/2006/main" name="Taitaja">
  <a:themeElements>
    <a:clrScheme name="SkillsFinland">
      <a:dk1>
        <a:sysClr val="windowText" lastClr="000000"/>
      </a:dk1>
      <a:lt1>
        <a:sysClr val="window" lastClr="FFFFFF"/>
      </a:lt1>
      <a:dk2>
        <a:srgbClr val="052A5E"/>
      </a:dk2>
      <a:lt2>
        <a:srgbClr val="E7E6E6"/>
      </a:lt2>
      <a:accent1>
        <a:srgbClr val="D51067"/>
      </a:accent1>
      <a:accent2>
        <a:srgbClr val="FFE200"/>
      </a:accent2>
      <a:accent3>
        <a:srgbClr val="97D700"/>
      </a:accent3>
      <a:accent4>
        <a:srgbClr val="FBB654"/>
      </a:accent4>
      <a:accent5>
        <a:srgbClr val="00BBE6"/>
      </a:accent5>
      <a:accent6>
        <a:srgbClr val="A483B0"/>
      </a:accent6>
      <a:hlink>
        <a:srgbClr val="0563C1"/>
      </a:hlink>
      <a:folHlink>
        <a:srgbClr val="954F72"/>
      </a:folHlink>
    </a:clrScheme>
    <a:fontScheme name="Taitaja2024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9BC25E72-CB22-43F6-BF1C-21162CFA2C8E}" vid="{E94437E2-517A-4F7B-9008-22E5E966A8B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8f4b8-ab36-454b-bd80-f564cedd1998" xsi:nil="true"/>
    <lcf76f155ced4ddcb4097134ff3c332f xmlns="994f4031-8f6e-4aca-a1db-0cd126ac9d4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2D97BE706DAC4C9617E24ADE8EE0E1" ma:contentTypeVersion="14" ma:contentTypeDescription="Create a new document." ma:contentTypeScope="" ma:versionID="fe557a95dde03fd577ff8af0f5783349">
  <xsd:schema xmlns:xsd="http://www.w3.org/2001/XMLSchema" xmlns:xs="http://www.w3.org/2001/XMLSchema" xmlns:p="http://schemas.microsoft.com/office/2006/metadata/properties" xmlns:ns2="994f4031-8f6e-4aca-a1db-0cd126ac9d47" xmlns:ns3="8bdd9dad-aa65-419c-ab24-545e1515b506" xmlns:ns4="e348f4b8-ab36-454b-bd80-f564cedd1998" targetNamespace="http://schemas.microsoft.com/office/2006/metadata/properties" ma:root="true" ma:fieldsID="635e46fab5a5d4c9d8b08ec24a441e3a" ns2:_="" ns3:_="" ns4:_="">
    <xsd:import namespace="994f4031-8f6e-4aca-a1db-0cd126ac9d47"/>
    <xsd:import namespace="8bdd9dad-aa65-419c-ab24-545e1515b506"/>
    <xsd:import namespace="e348f4b8-ab36-454b-bd80-f564cedd19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f4031-8f6e-4aca-a1db-0cd126ac9d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f719d7-d854-4dfa-b838-39706e50f4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d9dad-aa65-419c-ab24-545e1515b50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8f4b8-ab36-454b-bd80-f564cedd199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60a55c4-db0e-4fa9-9ce4-3212674a10f5}" ma:internalName="TaxCatchAll" ma:showField="CatchAllData" ma:web="8bdd9dad-aa65-419c-ab24-545e1515b5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ADA067-DAF7-4055-ACA5-4578DBB014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044771-B450-4E8B-BA15-F3851D4CC977}">
  <ds:schemaRefs>
    <ds:schemaRef ds:uri="http://purl.org/dc/elements/1.1/"/>
    <ds:schemaRef ds:uri="8bdd9dad-aa65-419c-ab24-545e1515b506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e348f4b8-ab36-454b-bd80-f564cedd1998"/>
    <ds:schemaRef ds:uri="994f4031-8f6e-4aca-a1db-0cd126ac9d4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4595718-3AAC-465E-94F3-7AA3DA44A1C9}">
  <ds:schemaRefs>
    <ds:schemaRef ds:uri="8bdd9dad-aa65-419c-ab24-545e1515b506"/>
    <ds:schemaRef ds:uri="994f4031-8f6e-4aca-a1db-0cd126ac9d47"/>
    <ds:schemaRef ds:uri="e348f4b8-ab36-454b-bd80-f564cedd199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Taitaja2024_esityspohja</Template>
  <TotalTime>58</TotalTime>
  <Words>409</Words>
  <Application>Microsoft Macintosh PowerPoint</Application>
  <PresentationFormat>Laajakuva</PresentationFormat>
  <Paragraphs>144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Frutiger LT Com 55 Roman</vt:lpstr>
      <vt:lpstr>Frutiger LT Pro 55 Roman</vt:lpstr>
      <vt:lpstr>Frutiger LT Pro Roman</vt:lpstr>
      <vt:lpstr>Frutiger LT Pro UltraBlack</vt:lpstr>
      <vt:lpstr>Wingdings</vt:lpstr>
      <vt:lpstr>Taitaja</vt:lpstr>
      <vt:lpstr>Joukkueenjohtajien info 14.9.2023</vt:lpstr>
      <vt:lpstr>Terveiset Kuopiosta – Tässä me olemme</vt:lpstr>
      <vt:lpstr>Tapahtuma-alueet</vt:lpstr>
      <vt:lpstr>Lajit </vt:lpstr>
      <vt:lpstr>Ikärajattomat lajit</vt:lpstr>
      <vt:lpstr>Verkkosivut – taitaja2024.fi</vt:lpstr>
      <vt:lpstr>Taitaja2024: Savilahti – Kuopio-halli Tilasuunnittelu tilanne 24.8</vt:lpstr>
      <vt:lpstr>Savilahti/ cnc-koneistus, hitsaus, koneenasennus ja kunnossapito</vt:lpstr>
      <vt:lpstr>Savilahti/ ajoneuvotekniikka, autokorikorjaus, automaalaus</vt:lpstr>
      <vt:lpstr>Savilahti/ sähköasennus, pelituotanto, web-kehitys</vt:lpstr>
      <vt:lpstr>Savilahti/ piha-alueet</vt:lpstr>
      <vt:lpstr>Kuopio-halli/ piha-alueet</vt:lpstr>
      <vt:lpstr>Kuopio-halli/ sisätilat</vt:lpstr>
      <vt:lpstr>Semifinaaleihin ilmoittautuminen alkaa 2.10</vt:lpstr>
      <vt:lpstr>Ajankohtaista Kuopiosta</vt:lpstr>
      <vt:lpstr>Materiaalipankki Taitaja2024-verkkosivuilla</vt:lpstr>
      <vt:lpstr>Toiveita jojoilta </vt:lpstr>
      <vt:lpstr>Tulevat Infot </vt:lpstr>
      <vt:lpstr>PowerPoint-esitys</vt:lpstr>
    </vt:vector>
  </TitlesOfParts>
  <Company>Savonkoulutus kuntayhtyma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Joukkueenjohtajien info</dc:title>
  <dc:creator>Saastamoinen Jukka</dc:creator>
  <cp:lastModifiedBy>Laitinen Heli</cp:lastModifiedBy>
  <cp:revision>10</cp:revision>
  <dcterms:created xsi:type="dcterms:W3CDTF">2023-08-07T10:40:50Z</dcterms:created>
  <dcterms:modified xsi:type="dcterms:W3CDTF">2023-09-14T15:28:27Z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0x0101003F2D97BE706DAC4C9617E24ADE8EE0E1</vt:lpwstr>
  </property>
  <property fmtid="{D5CDD505-2E9C-101B-9397-08002B2CF9AE}" pid="3" name="MediaServiceImageTags">
    <vt:lpwstr/>
  </property>
</Properties>
</file>