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6"/>
  </p:notesMasterIdLst>
  <p:sldIdLst>
    <p:sldId id="256" r:id="rId5"/>
    <p:sldId id="274" r:id="rId6"/>
    <p:sldId id="272" r:id="rId7"/>
    <p:sldId id="273" r:id="rId8"/>
    <p:sldId id="260" r:id="rId9"/>
    <p:sldId id="257" r:id="rId10"/>
    <p:sldId id="261" r:id="rId11"/>
    <p:sldId id="262" r:id="rId12"/>
    <p:sldId id="263" r:id="rId13"/>
    <p:sldId id="264" r:id="rId14"/>
    <p:sldId id="271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99D659-1023-C984-06A3-973BB2F462AA}" name="Anni Ketola" initials="AK" userId="S::anni.ketola@skillsfinland.fi::c3327938-5acc-4bb0-9f2a-bdc28c8405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00"/>
    <a:srgbClr val="052A5E"/>
    <a:srgbClr val="5D2875"/>
    <a:srgbClr val="FF6000"/>
    <a:srgbClr val="FFFFFF"/>
    <a:srgbClr val="97D700"/>
    <a:srgbClr val="00B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9D60E-1B00-47C4-A1F7-98741E7DBC43}" v="43" dt="2023-08-15T10:09:48.071"/>
    <p1510:client id="{64F69213-B04D-E975-1F50-92DC5B07A295}" v="8" dt="2023-09-13T10:36:34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4719"/>
  </p:normalViewPr>
  <p:slideViewPr>
    <p:cSldViewPr snapToGrid="0">
      <p:cViewPr varScale="1">
        <p:scale>
          <a:sx n="149" d="100"/>
          <a:sy n="149" d="100"/>
        </p:scale>
        <p:origin x="192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ustinen Markku" userId="S::markku.puustinen@sakky.fi::3f754587-981d-4fc3-be80-8fa139df1e2b" providerId="AD" clId="Web-{EF1E27DE-5305-4D3F-A88C-A1ED63671E3D}"/>
    <pc:docChg chg="modSld">
      <pc:chgData name="Puustinen Markku" userId="S::markku.puustinen@sakky.fi::3f754587-981d-4fc3-be80-8fa139df1e2b" providerId="AD" clId="Web-{EF1E27DE-5305-4D3F-A88C-A1ED63671E3D}" dt="2023-08-11T10:39:46.724" v="11" actId="20577"/>
      <pc:docMkLst>
        <pc:docMk/>
      </pc:docMkLst>
      <pc:sldChg chg="modSp">
        <pc:chgData name="Puustinen Markku" userId="S::markku.puustinen@sakky.fi::3f754587-981d-4fc3-be80-8fa139df1e2b" providerId="AD" clId="Web-{EF1E27DE-5305-4D3F-A88C-A1ED63671E3D}" dt="2023-08-11T10:39:46.724" v="11" actId="20577"/>
        <pc:sldMkLst>
          <pc:docMk/>
          <pc:sldMk cId="3405888853" sldId="262"/>
        </pc:sldMkLst>
        <pc:spChg chg="mod">
          <ac:chgData name="Puustinen Markku" userId="S::markku.puustinen@sakky.fi::3f754587-981d-4fc3-be80-8fa139df1e2b" providerId="AD" clId="Web-{EF1E27DE-5305-4D3F-A88C-A1ED63671E3D}" dt="2023-08-11T10:39:46.724" v="11" actId="20577"/>
          <ac:spMkLst>
            <pc:docMk/>
            <pc:sldMk cId="3405888853" sldId="262"/>
            <ac:spMk id="8" creationId="{78551589-39B5-4C5A-9D87-0EC0910899F3}"/>
          </ac:spMkLst>
        </pc:spChg>
      </pc:sldChg>
    </pc:docChg>
  </pc:docChgLst>
  <pc:docChgLst>
    <pc:chgData name="Saastamoinen Jukka" userId="9dbc6add-f015-4a98-87d2-4a84f6872206" providerId="ADAL" clId="{6299D60E-1B00-47C4-A1F7-98741E7DBC43}"/>
    <pc:docChg chg="undo custSel addSld delSld modSld">
      <pc:chgData name="Saastamoinen Jukka" userId="9dbc6add-f015-4a98-87d2-4a84f6872206" providerId="ADAL" clId="{6299D60E-1B00-47C4-A1F7-98741E7DBC43}" dt="2023-08-16T11:35:47.554" v="1247" actId="20577"/>
      <pc:docMkLst>
        <pc:docMk/>
      </pc:docMkLst>
      <pc:sldChg chg="modSp mod">
        <pc:chgData name="Saastamoinen Jukka" userId="9dbc6add-f015-4a98-87d2-4a84f6872206" providerId="ADAL" clId="{6299D60E-1B00-47C4-A1F7-98741E7DBC43}" dt="2023-08-14T10:12:39.968" v="656" actId="20577"/>
        <pc:sldMkLst>
          <pc:docMk/>
          <pc:sldMk cId="3005187754" sldId="256"/>
        </pc:sldMkLst>
        <pc:spChg chg="mod">
          <ac:chgData name="Saastamoinen Jukka" userId="9dbc6add-f015-4a98-87d2-4a84f6872206" providerId="ADAL" clId="{6299D60E-1B00-47C4-A1F7-98741E7DBC43}" dt="2023-08-14T10:12:39.968" v="656" actId="20577"/>
          <ac:spMkLst>
            <pc:docMk/>
            <pc:sldMk cId="3005187754" sldId="256"/>
            <ac:spMk id="2" creationId="{6534D3CF-96EC-5F87-B472-E243FEA28D54}"/>
          </ac:spMkLst>
        </pc:spChg>
      </pc:sldChg>
      <pc:sldChg chg="addSp modSp mod">
        <pc:chgData name="Saastamoinen Jukka" userId="9dbc6add-f015-4a98-87d2-4a84f6872206" providerId="ADAL" clId="{6299D60E-1B00-47C4-A1F7-98741E7DBC43}" dt="2023-08-14T11:52:36.768" v="702" actId="1076"/>
        <pc:sldMkLst>
          <pc:docMk/>
          <pc:sldMk cId="4136648393" sldId="257"/>
        </pc:sldMkLst>
        <pc:spChg chg="mod">
          <ac:chgData name="Saastamoinen Jukka" userId="9dbc6add-f015-4a98-87d2-4a84f6872206" providerId="ADAL" clId="{6299D60E-1B00-47C4-A1F7-98741E7DBC43}" dt="2023-08-11T07:40:21.929" v="282" actId="20577"/>
          <ac:spMkLst>
            <pc:docMk/>
            <pc:sldMk cId="4136648393" sldId="257"/>
            <ac:spMk id="7" creationId="{9FA03A8B-3984-42EA-8AAE-2C7180AE3FB6}"/>
          </ac:spMkLst>
        </pc:spChg>
        <pc:spChg chg="mod">
          <ac:chgData name="Saastamoinen Jukka" userId="9dbc6add-f015-4a98-87d2-4a84f6872206" providerId="ADAL" clId="{6299D60E-1B00-47C4-A1F7-98741E7DBC43}" dt="2023-08-14T11:52:31.793" v="701" actId="113"/>
          <ac:spMkLst>
            <pc:docMk/>
            <pc:sldMk cId="4136648393" sldId="257"/>
            <ac:spMk id="8" creationId="{5DFE4318-4AD9-439C-8B8E-32803656BE3B}"/>
          </ac:spMkLst>
        </pc:spChg>
        <pc:picChg chg="add mod">
          <ac:chgData name="Saastamoinen Jukka" userId="9dbc6add-f015-4a98-87d2-4a84f6872206" providerId="ADAL" clId="{6299D60E-1B00-47C4-A1F7-98741E7DBC43}" dt="2023-08-14T10:07:55.174" v="643" actId="14100"/>
          <ac:picMkLst>
            <pc:docMk/>
            <pc:sldMk cId="4136648393" sldId="257"/>
            <ac:picMk id="3" creationId="{27BA885F-A355-4C79-B7A1-4D59F1EEF889}"/>
          </ac:picMkLst>
        </pc:picChg>
        <pc:picChg chg="add mod modCrop">
          <ac:chgData name="Saastamoinen Jukka" userId="9dbc6add-f015-4a98-87d2-4a84f6872206" providerId="ADAL" clId="{6299D60E-1B00-47C4-A1F7-98741E7DBC43}" dt="2023-08-14T10:08:06.749" v="645" actId="14100"/>
          <ac:picMkLst>
            <pc:docMk/>
            <pc:sldMk cId="4136648393" sldId="257"/>
            <ac:picMk id="5" creationId="{D247FE06-1034-4A60-A335-6408BA247557}"/>
          </ac:picMkLst>
        </pc:picChg>
        <pc:picChg chg="add mod modCrop">
          <ac:chgData name="Saastamoinen Jukka" userId="9dbc6add-f015-4a98-87d2-4a84f6872206" providerId="ADAL" clId="{6299D60E-1B00-47C4-A1F7-98741E7DBC43}" dt="2023-08-14T10:08:10.012" v="646" actId="14100"/>
          <ac:picMkLst>
            <pc:docMk/>
            <pc:sldMk cId="4136648393" sldId="257"/>
            <ac:picMk id="9" creationId="{DC6DBEB0-7EFA-4CEF-8CC2-26F99E1101B8}"/>
          </ac:picMkLst>
        </pc:picChg>
        <pc:picChg chg="add mod modCrop">
          <ac:chgData name="Saastamoinen Jukka" userId="9dbc6add-f015-4a98-87d2-4a84f6872206" providerId="ADAL" clId="{6299D60E-1B00-47C4-A1F7-98741E7DBC43}" dt="2023-08-14T11:52:36.768" v="702" actId="1076"/>
          <ac:picMkLst>
            <pc:docMk/>
            <pc:sldMk cId="4136648393" sldId="257"/>
            <ac:picMk id="11" creationId="{D25DC08E-5AE8-4FDF-97DD-B334DD604CAF}"/>
          </ac:picMkLst>
        </pc:picChg>
      </pc:sldChg>
      <pc:sldChg chg="addSp modSp mod modClrScheme chgLayout">
        <pc:chgData name="Saastamoinen Jukka" userId="9dbc6add-f015-4a98-87d2-4a84f6872206" providerId="ADAL" clId="{6299D60E-1B00-47C4-A1F7-98741E7DBC43}" dt="2023-08-11T07:27:15.477" v="266" actId="5793"/>
        <pc:sldMkLst>
          <pc:docMk/>
          <pc:sldMk cId="1049152923" sldId="260"/>
        </pc:sldMkLst>
        <pc:spChg chg="add mod ord">
          <ac:chgData name="Saastamoinen Jukka" userId="9dbc6add-f015-4a98-87d2-4a84f6872206" providerId="ADAL" clId="{6299D60E-1B00-47C4-A1F7-98741E7DBC43}" dt="2023-08-11T07:27:08.043" v="259" actId="5793"/>
          <ac:spMkLst>
            <pc:docMk/>
            <pc:sldMk cId="1049152923" sldId="260"/>
            <ac:spMk id="2" creationId="{60C321F1-08AD-4013-96D7-57AC2AF30283}"/>
          </ac:spMkLst>
        </pc:spChg>
        <pc:spChg chg="mod ord">
          <ac:chgData name="Saastamoinen Jukka" userId="9dbc6add-f015-4a98-87d2-4a84f6872206" providerId="ADAL" clId="{6299D60E-1B00-47C4-A1F7-98741E7DBC43}" dt="2023-08-11T07:26:39.777" v="255" actId="700"/>
          <ac:spMkLst>
            <pc:docMk/>
            <pc:sldMk cId="1049152923" sldId="260"/>
            <ac:spMk id="5" creationId="{D0AFFDA4-B6C5-42E7-9429-94E08C86C356}"/>
          </ac:spMkLst>
        </pc:spChg>
        <pc:spChg chg="mod ord">
          <ac:chgData name="Saastamoinen Jukka" userId="9dbc6add-f015-4a98-87d2-4a84f6872206" providerId="ADAL" clId="{6299D60E-1B00-47C4-A1F7-98741E7DBC43}" dt="2023-08-11T07:27:15.477" v="266" actId="5793"/>
          <ac:spMkLst>
            <pc:docMk/>
            <pc:sldMk cId="1049152923" sldId="260"/>
            <ac:spMk id="6" creationId="{25E8C22F-496C-48CF-AB25-87C218723F52}"/>
          </ac:spMkLst>
        </pc:spChg>
      </pc:sldChg>
      <pc:sldChg chg="modSp mod">
        <pc:chgData name="Saastamoinen Jukka" userId="9dbc6add-f015-4a98-87d2-4a84f6872206" providerId="ADAL" clId="{6299D60E-1B00-47C4-A1F7-98741E7DBC43}" dt="2023-08-15T10:09:48.071" v="973" actId="20577"/>
        <pc:sldMkLst>
          <pc:docMk/>
          <pc:sldMk cId="3542961395" sldId="261"/>
        </pc:sldMkLst>
        <pc:spChg chg="mod">
          <ac:chgData name="Saastamoinen Jukka" userId="9dbc6add-f015-4a98-87d2-4a84f6872206" providerId="ADAL" clId="{6299D60E-1B00-47C4-A1F7-98741E7DBC43}" dt="2023-08-15T10:09:48.071" v="973" actId="20577"/>
          <ac:spMkLst>
            <pc:docMk/>
            <pc:sldMk cId="3542961395" sldId="261"/>
            <ac:spMk id="3" creationId="{6DB0BA9F-0BC9-0F25-DDD3-B3336A31107B}"/>
          </ac:spMkLst>
        </pc:spChg>
      </pc:sldChg>
      <pc:sldChg chg="modSp mod">
        <pc:chgData name="Saastamoinen Jukka" userId="9dbc6add-f015-4a98-87d2-4a84f6872206" providerId="ADAL" clId="{6299D60E-1B00-47C4-A1F7-98741E7DBC43}" dt="2023-08-14T07:02:27.902" v="341" actId="14100"/>
        <pc:sldMkLst>
          <pc:docMk/>
          <pc:sldMk cId="3405888853" sldId="262"/>
        </pc:sldMkLst>
        <pc:spChg chg="mod">
          <ac:chgData name="Saastamoinen Jukka" userId="9dbc6add-f015-4a98-87d2-4a84f6872206" providerId="ADAL" clId="{6299D60E-1B00-47C4-A1F7-98741E7DBC43}" dt="2023-08-14T07:02:27.902" v="341" actId="14100"/>
          <ac:spMkLst>
            <pc:docMk/>
            <pc:sldMk cId="3405888853" sldId="262"/>
            <ac:spMk id="8" creationId="{78551589-39B5-4C5A-9D87-0EC0910899F3}"/>
          </ac:spMkLst>
        </pc:spChg>
      </pc:sldChg>
      <pc:sldChg chg="addSp modSp mod">
        <pc:chgData name="Saastamoinen Jukka" userId="9dbc6add-f015-4a98-87d2-4a84f6872206" providerId="ADAL" clId="{6299D60E-1B00-47C4-A1F7-98741E7DBC43}" dt="2023-08-15T05:26:00.782" v="967" actId="1076"/>
        <pc:sldMkLst>
          <pc:docMk/>
          <pc:sldMk cId="353353772" sldId="263"/>
        </pc:sldMkLst>
        <pc:spChg chg="mod">
          <ac:chgData name="Saastamoinen Jukka" userId="9dbc6add-f015-4a98-87d2-4a84f6872206" providerId="ADAL" clId="{6299D60E-1B00-47C4-A1F7-98741E7DBC43}" dt="2023-08-15T05:20:11.396" v="849" actId="20577"/>
          <ac:spMkLst>
            <pc:docMk/>
            <pc:sldMk cId="353353772" sldId="263"/>
            <ac:spMk id="5" creationId="{CDBB40DB-893A-48D6-BC8C-DC4E5412D7B2}"/>
          </ac:spMkLst>
        </pc:spChg>
        <pc:spChg chg="mod">
          <ac:chgData name="Saastamoinen Jukka" userId="9dbc6add-f015-4a98-87d2-4a84f6872206" providerId="ADAL" clId="{6299D60E-1B00-47C4-A1F7-98741E7DBC43}" dt="2023-08-15T05:23:41.447" v="959" actId="255"/>
          <ac:spMkLst>
            <pc:docMk/>
            <pc:sldMk cId="353353772" sldId="263"/>
            <ac:spMk id="6" creationId="{5960E876-DF3F-4BFE-A6DA-4EC9BD8F3273}"/>
          </ac:spMkLst>
        </pc:spChg>
        <pc:picChg chg="add mod">
          <ac:chgData name="Saastamoinen Jukka" userId="9dbc6add-f015-4a98-87d2-4a84f6872206" providerId="ADAL" clId="{6299D60E-1B00-47C4-A1F7-98741E7DBC43}" dt="2023-08-15T05:26:00.782" v="967" actId="1076"/>
          <ac:picMkLst>
            <pc:docMk/>
            <pc:sldMk cId="353353772" sldId="263"/>
            <ac:picMk id="3" creationId="{745A1F3C-47BB-477F-9321-F0347889DC0F}"/>
          </ac:picMkLst>
        </pc:picChg>
      </pc:sldChg>
      <pc:sldChg chg="modSp mod">
        <pc:chgData name="Saastamoinen Jukka" userId="9dbc6add-f015-4a98-87d2-4a84f6872206" providerId="ADAL" clId="{6299D60E-1B00-47C4-A1F7-98741E7DBC43}" dt="2023-08-16T11:35:47.554" v="1247" actId="20577"/>
        <pc:sldMkLst>
          <pc:docMk/>
          <pc:sldMk cId="1727643717" sldId="264"/>
        </pc:sldMkLst>
        <pc:spChg chg="mod">
          <ac:chgData name="Saastamoinen Jukka" userId="9dbc6add-f015-4a98-87d2-4a84f6872206" providerId="ADAL" clId="{6299D60E-1B00-47C4-A1F7-98741E7DBC43}" dt="2023-08-16T11:35:47.554" v="1247" actId="20577"/>
          <ac:spMkLst>
            <pc:docMk/>
            <pc:sldMk cId="1727643717" sldId="264"/>
            <ac:spMk id="6" creationId="{E5075EC5-2343-47B4-AB40-C66AB37A9A5F}"/>
          </ac:spMkLst>
        </pc:spChg>
      </pc:sldChg>
      <pc:sldChg chg="modSp mod">
        <pc:chgData name="Saastamoinen Jukka" userId="9dbc6add-f015-4a98-87d2-4a84f6872206" providerId="ADAL" clId="{6299D60E-1B00-47C4-A1F7-98741E7DBC43}" dt="2023-08-14T06:42:46.325" v="338" actId="20577"/>
        <pc:sldMkLst>
          <pc:docMk/>
          <pc:sldMk cId="1497224270" sldId="272"/>
        </pc:sldMkLst>
        <pc:spChg chg="mod">
          <ac:chgData name="Saastamoinen Jukka" userId="9dbc6add-f015-4a98-87d2-4a84f6872206" providerId="ADAL" clId="{6299D60E-1B00-47C4-A1F7-98741E7DBC43}" dt="2023-08-14T06:42:46.325" v="338" actId="20577"/>
          <ac:spMkLst>
            <pc:docMk/>
            <pc:sldMk cId="1497224270" sldId="272"/>
            <ac:spMk id="4" creationId="{9001DF53-D5D3-4B56-A561-EEFD03F1366D}"/>
          </ac:spMkLst>
        </pc:spChg>
      </pc:sldChg>
      <pc:sldChg chg="addSp delSp modSp mod modClrScheme chgLayout">
        <pc:chgData name="Saastamoinen Jukka" userId="9dbc6add-f015-4a98-87d2-4a84f6872206" providerId="ADAL" clId="{6299D60E-1B00-47C4-A1F7-98741E7DBC43}" dt="2023-08-15T05:12:44.194" v="826" actId="20577"/>
        <pc:sldMkLst>
          <pc:docMk/>
          <pc:sldMk cId="3716881805" sldId="273"/>
        </pc:sldMkLst>
        <pc:spChg chg="mod ord">
          <ac:chgData name="Saastamoinen Jukka" userId="9dbc6add-f015-4a98-87d2-4a84f6872206" providerId="ADAL" clId="{6299D60E-1B00-47C4-A1F7-98741E7DBC43}" dt="2023-08-11T07:39:47.741" v="279" actId="1076"/>
          <ac:spMkLst>
            <pc:docMk/>
            <pc:sldMk cId="3716881805" sldId="273"/>
            <ac:spMk id="2" creationId="{791A1FB9-2956-4C71-9EE3-9DEFEF15BB42}"/>
          </ac:spMkLst>
        </pc:spChg>
        <pc:spChg chg="del mod ord">
          <ac:chgData name="Saastamoinen Jukka" userId="9dbc6add-f015-4a98-87d2-4a84f6872206" providerId="ADAL" clId="{6299D60E-1B00-47C4-A1F7-98741E7DBC43}" dt="2023-08-11T07:36:42.134" v="267" actId="700"/>
          <ac:spMkLst>
            <pc:docMk/>
            <pc:sldMk cId="3716881805" sldId="273"/>
            <ac:spMk id="3" creationId="{C9165B73-C700-4061-B963-E37DA60496F6}"/>
          </ac:spMkLst>
        </pc:spChg>
        <pc:spChg chg="add mod ord">
          <ac:chgData name="Saastamoinen Jukka" userId="9dbc6add-f015-4a98-87d2-4a84f6872206" providerId="ADAL" clId="{6299D60E-1B00-47C4-A1F7-98741E7DBC43}" dt="2023-08-15T05:10:32.528" v="758" actId="20577"/>
          <ac:spMkLst>
            <pc:docMk/>
            <pc:sldMk cId="3716881805" sldId="273"/>
            <ac:spMk id="4" creationId="{D12A1299-89AD-4CA3-94F8-BEF6C604C261}"/>
          </ac:spMkLst>
        </pc:spChg>
        <pc:spChg chg="add mod ord">
          <ac:chgData name="Saastamoinen Jukka" userId="9dbc6add-f015-4a98-87d2-4a84f6872206" providerId="ADAL" clId="{6299D60E-1B00-47C4-A1F7-98741E7DBC43}" dt="2023-08-15T05:12:44.194" v="826" actId="20577"/>
          <ac:spMkLst>
            <pc:docMk/>
            <pc:sldMk cId="3716881805" sldId="273"/>
            <ac:spMk id="5" creationId="{F51BB40C-12D8-4A13-A2C1-70E3C153610B}"/>
          </ac:spMkLst>
        </pc:spChg>
      </pc:sldChg>
      <pc:sldChg chg="addSp delSp modSp new mod modClrScheme chgLayout">
        <pc:chgData name="Saastamoinen Jukka" userId="9dbc6add-f015-4a98-87d2-4a84f6872206" providerId="ADAL" clId="{6299D60E-1B00-47C4-A1F7-98741E7DBC43}" dt="2023-08-14T07:59:58.968" v="412" actId="255"/>
        <pc:sldMkLst>
          <pc:docMk/>
          <pc:sldMk cId="489952514" sldId="274"/>
        </pc:sldMkLst>
        <pc:spChg chg="del mod ord">
          <ac:chgData name="Saastamoinen Jukka" userId="9dbc6add-f015-4a98-87d2-4a84f6872206" providerId="ADAL" clId="{6299D60E-1B00-47C4-A1F7-98741E7DBC43}" dt="2023-08-14T07:32:26.930" v="343" actId="700"/>
          <ac:spMkLst>
            <pc:docMk/>
            <pc:sldMk cId="489952514" sldId="274"/>
            <ac:spMk id="2" creationId="{D698D59F-CD42-4D12-8D98-5794B6F63BF6}"/>
          </ac:spMkLst>
        </pc:spChg>
        <pc:spChg chg="del mod ord">
          <ac:chgData name="Saastamoinen Jukka" userId="9dbc6add-f015-4a98-87d2-4a84f6872206" providerId="ADAL" clId="{6299D60E-1B00-47C4-A1F7-98741E7DBC43}" dt="2023-08-14T07:32:26.930" v="343" actId="700"/>
          <ac:spMkLst>
            <pc:docMk/>
            <pc:sldMk cId="489952514" sldId="274"/>
            <ac:spMk id="3" creationId="{B69A502E-DAE0-478B-927D-459BD93E22DC}"/>
          </ac:spMkLst>
        </pc:spChg>
        <pc:spChg chg="add del mod ord">
          <ac:chgData name="Saastamoinen Jukka" userId="9dbc6add-f015-4a98-87d2-4a84f6872206" providerId="ADAL" clId="{6299D60E-1B00-47C4-A1F7-98741E7DBC43}" dt="2023-08-14T07:32:34.599" v="344" actId="700"/>
          <ac:spMkLst>
            <pc:docMk/>
            <pc:sldMk cId="489952514" sldId="274"/>
            <ac:spMk id="4" creationId="{4CFA266F-F0A8-4DB8-920F-97FA01BC06D9}"/>
          </ac:spMkLst>
        </pc:spChg>
        <pc:spChg chg="add del mod ord">
          <ac:chgData name="Saastamoinen Jukka" userId="9dbc6add-f015-4a98-87d2-4a84f6872206" providerId="ADAL" clId="{6299D60E-1B00-47C4-A1F7-98741E7DBC43}" dt="2023-08-14T07:32:34.599" v="344" actId="700"/>
          <ac:spMkLst>
            <pc:docMk/>
            <pc:sldMk cId="489952514" sldId="274"/>
            <ac:spMk id="5" creationId="{BBFE8134-941E-44B7-9669-0E3713AF62DB}"/>
          </ac:spMkLst>
        </pc:spChg>
        <pc:spChg chg="add mod ord">
          <ac:chgData name="Saastamoinen Jukka" userId="9dbc6add-f015-4a98-87d2-4a84f6872206" providerId="ADAL" clId="{6299D60E-1B00-47C4-A1F7-98741E7DBC43}" dt="2023-08-14T07:59:58.968" v="412" actId="255"/>
          <ac:spMkLst>
            <pc:docMk/>
            <pc:sldMk cId="489952514" sldId="274"/>
            <ac:spMk id="6" creationId="{DC5F5EA7-716A-4C94-93E5-1B9B30BD3B4D}"/>
          </ac:spMkLst>
        </pc:spChg>
        <pc:spChg chg="add mod ord">
          <ac:chgData name="Saastamoinen Jukka" userId="9dbc6add-f015-4a98-87d2-4a84f6872206" providerId="ADAL" clId="{6299D60E-1B00-47C4-A1F7-98741E7DBC43}" dt="2023-08-14T07:32:34.599" v="344" actId="700"/>
          <ac:spMkLst>
            <pc:docMk/>
            <pc:sldMk cId="489952514" sldId="274"/>
            <ac:spMk id="7" creationId="{C7D42D0B-065C-4B35-8050-36E47477D4DC}"/>
          </ac:spMkLst>
        </pc:spChg>
      </pc:sldChg>
      <pc:sldChg chg="new del">
        <pc:chgData name="Saastamoinen Jukka" userId="9dbc6add-f015-4a98-87d2-4a84f6872206" providerId="ADAL" clId="{6299D60E-1B00-47C4-A1F7-98741E7DBC43}" dt="2023-08-14T06:38:36.990" v="337" actId="680"/>
        <pc:sldMkLst>
          <pc:docMk/>
          <pc:sldMk cId="1284193840" sldId="274"/>
        </pc:sldMkLst>
      </pc:sldChg>
    </pc:docChg>
  </pc:docChgLst>
  <pc:docChgLst>
    <pc:chgData name="Saha Kaisa" userId="fee444b8-0727-47ac-953e-38ec9239c00c" providerId="ADAL" clId="{FB3EAE9F-9629-4B3C-A488-6B488C6F05E3}"/>
    <pc:docChg chg="modSld">
      <pc:chgData name="Saha Kaisa" userId="fee444b8-0727-47ac-953e-38ec9239c00c" providerId="ADAL" clId="{FB3EAE9F-9629-4B3C-A488-6B488C6F05E3}" dt="2023-08-15T10:12:39.626" v="13" actId="20577"/>
      <pc:docMkLst>
        <pc:docMk/>
      </pc:docMkLst>
      <pc:sldChg chg="modSp mod">
        <pc:chgData name="Saha Kaisa" userId="fee444b8-0727-47ac-953e-38ec9239c00c" providerId="ADAL" clId="{FB3EAE9F-9629-4B3C-A488-6B488C6F05E3}" dt="2023-08-15T10:09:53.147" v="1" actId="20577"/>
        <pc:sldMkLst>
          <pc:docMk/>
          <pc:sldMk cId="1049152923" sldId="260"/>
        </pc:sldMkLst>
        <pc:spChg chg="mod">
          <ac:chgData name="Saha Kaisa" userId="fee444b8-0727-47ac-953e-38ec9239c00c" providerId="ADAL" clId="{FB3EAE9F-9629-4B3C-A488-6B488C6F05E3}" dt="2023-08-15T10:09:53.147" v="1" actId="20577"/>
          <ac:spMkLst>
            <pc:docMk/>
            <pc:sldMk cId="1049152923" sldId="260"/>
            <ac:spMk id="5" creationId="{D0AFFDA4-B6C5-42E7-9429-94E08C86C356}"/>
          </ac:spMkLst>
        </pc:spChg>
      </pc:sldChg>
      <pc:sldChg chg="modSp mod">
        <pc:chgData name="Saha Kaisa" userId="fee444b8-0727-47ac-953e-38ec9239c00c" providerId="ADAL" clId="{FB3EAE9F-9629-4B3C-A488-6B488C6F05E3}" dt="2023-08-15T10:12:39.626" v="13" actId="20577"/>
        <pc:sldMkLst>
          <pc:docMk/>
          <pc:sldMk cId="353353772" sldId="263"/>
        </pc:sldMkLst>
        <pc:spChg chg="mod">
          <ac:chgData name="Saha Kaisa" userId="fee444b8-0727-47ac-953e-38ec9239c00c" providerId="ADAL" clId="{FB3EAE9F-9629-4B3C-A488-6B488C6F05E3}" dt="2023-08-15T10:12:39.626" v="13" actId="20577"/>
          <ac:spMkLst>
            <pc:docMk/>
            <pc:sldMk cId="353353772" sldId="263"/>
            <ac:spMk id="6" creationId="{5960E876-DF3F-4BFE-A6DA-4EC9BD8F3273}"/>
          </ac:spMkLst>
        </pc:spChg>
      </pc:sldChg>
    </pc:docChg>
  </pc:docChgLst>
  <pc:docChgLst>
    <pc:chgData name="Puustinen Markku" userId="S::markku.puustinen@sakky.fi::3f754587-981d-4fc3-be80-8fa139df1e2b" providerId="AD" clId="Web-{29D0D872-94F1-480A-B5E4-6B8134B1AEE9}"/>
    <pc:docChg chg="addSld delSld modSld">
      <pc:chgData name="Puustinen Markku" userId="S::markku.puustinen@sakky.fi::3f754587-981d-4fc3-be80-8fa139df1e2b" providerId="AD" clId="Web-{29D0D872-94F1-480A-B5E4-6B8134B1AEE9}" dt="2023-08-11T10:39:15.909" v="768"/>
      <pc:docMkLst>
        <pc:docMk/>
      </pc:docMkLst>
      <pc:sldChg chg="modSp">
        <pc:chgData name="Puustinen Markku" userId="S::markku.puustinen@sakky.fi::3f754587-981d-4fc3-be80-8fa139df1e2b" providerId="AD" clId="Web-{29D0D872-94F1-480A-B5E4-6B8134B1AEE9}" dt="2023-08-11T10:37:41.219" v="766" actId="20577"/>
        <pc:sldMkLst>
          <pc:docMk/>
          <pc:sldMk cId="3405888853" sldId="262"/>
        </pc:sldMkLst>
        <pc:spChg chg="mod">
          <ac:chgData name="Puustinen Markku" userId="S::markku.puustinen@sakky.fi::3f754587-981d-4fc3-be80-8fa139df1e2b" providerId="AD" clId="Web-{29D0D872-94F1-480A-B5E4-6B8134B1AEE9}" dt="2023-08-11T10:37:41.219" v="766" actId="20577"/>
          <ac:spMkLst>
            <pc:docMk/>
            <pc:sldMk cId="3405888853" sldId="262"/>
            <ac:spMk id="8" creationId="{78551589-39B5-4C5A-9D87-0EC0910899F3}"/>
          </ac:spMkLst>
        </pc:spChg>
      </pc:sldChg>
      <pc:sldChg chg="new del">
        <pc:chgData name="Puustinen Markku" userId="S::markku.puustinen@sakky.fi::3f754587-981d-4fc3-be80-8fa139df1e2b" providerId="AD" clId="Web-{29D0D872-94F1-480A-B5E4-6B8134B1AEE9}" dt="2023-08-11T10:39:15.909" v="768"/>
        <pc:sldMkLst>
          <pc:docMk/>
          <pc:sldMk cId="4103143853" sldId="274"/>
        </pc:sldMkLst>
      </pc:sldChg>
    </pc:docChg>
  </pc:docChgLst>
  <pc:docChgLst>
    <pc:chgData name="Laitinen Heli" userId="S::heli.laitinen@sakky.fi::7ff39a3d-3202-4c4d-a766-9f5b48006064" providerId="AD" clId="Web-{64F69213-B04D-E975-1F50-92DC5B07A295}"/>
    <pc:docChg chg="modSld">
      <pc:chgData name="Laitinen Heli" userId="S::heli.laitinen@sakky.fi::7ff39a3d-3202-4c4d-a766-9f5b48006064" providerId="AD" clId="Web-{64F69213-B04D-E975-1F50-92DC5B07A295}" dt="2023-09-13T10:36:33.968" v="6" actId="20577"/>
      <pc:docMkLst>
        <pc:docMk/>
      </pc:docMkLst>
      <pc:sldChg chg="modSp">
        <pc:chgData name="Laitinen Heli" userId="S::heli.laitinen@sakky.fi::7ff39a3d-3202-4c4d-a766-9f5b48006064" providerId="AD" clId="Web-{64F69213-B04D-E975-1F50-92DC5B07A295}" dt="2023-09-13T10:35:40.404" v="1" actId="20577"/>
        <pc:sldMkLst>
          <pc:docMk/>
          <pc:sldMk cId="1049152923" sldId="260"/>
        </pc:sldMkLst>
        <pc:spChg chg="mod">
          <ac:chgData name="Laitinen Heli" userId="S::heli.laitinen@sakky.fi::7ff39a3d-3202-4c4d-a766-9f5b48006064" providerId="AD" clId="Web-{64F69213-B04D-E975-1F50-92DC5B07A295}" dt="2023-09-13T10:35:40.404" v="1" actId="20577"/>
          <ac:spMkLst>
            <pc:docMk/>
            <pc:sldMk cId="1049152923" sldId="260"/>
            <ac:spMk id="6" creationId="{25E8C22F-496C-48CF-AB25-87C218723F52}"/>
          </ac:spMkLst>
        </pc:spChg>
      </pc:sldChg>
      <pc:sldChg chg="modSp">
        <pc:chgData name="Laitinen Heli" userId="S::heli.laitinen@sakky.fi::7ff39a3d-3202-4c4d-a766-9f5b48006064" providerId="AD" clId="Web-{64F69213-B04D-E975-1F50-92DC5B07A295}" dt="2023-09-13T10:36:33.968" v="6" actId="20577"/>
        <pc:sldMkLst>
          <pc:docMk/>
          <pc:sldMk cId="3716881805" sldId="273"/>
        </pc:sldMkLst>
        <pc:spChg chg="mod">
          <ac:chgData name="Laitinen Heli" userId="S::heli.laitinen@sakky.fi::7ff39a3d-3202-4c4d-a766-9f5b48006064" providerId="AD" clId="Web-{64F69213-B04D-E975-1F50-92DC5B07A295}" dt="2023-09-13T10:36:33.968" v="6" actId="20577"/>
          <ac:spMkLst>
            <pc:docMk/>
            <pc:sldMk cId="3716881805" sldId="273"/>
            <ac:spMk id="5" creationId="{F51BB40C-12D8-4A13-A2C1-70E3C153610B}"/>
          </ac:spMkLst>
        </pc:spChg>
      </pc:sldChg>
    </pc:docChg>
  </pc:docChgLst>
  <pc:docChgLst>
    <pc:chgData name="Laitinen Heli" userId="S::heli.laitinen@sakky.fi::7ff39a3d-3202-4c4d-a766-9f5b48006064" providerId="AD" clId="Web-{BD1A3776-3515-2CB8-C4E5-343ED96F8B9B}"/>
    <pc:docChg chg="modSld">
      <pc:chgData name="Laitinen Heli" userId="S::heli.laitinen@sakky.fi::7ff39a3d-3202-4c4d-a766-9f5b48006064" providerId="AD" clId="Web-{BD1A3776-3515-2CB8-C4E5-343ED96F8B9B}" dt="2023-08-14T10:10:06.565" v="159" actId="20577"/>
      <pc:docMkLst>
        <pc:docMk/>
      </pc:docMkLst>
      <pc:sldChg chg="modSp">
        <pc:chgData name="Laitinen Heli" userId="S::heli.laitinen@sakky.fi::7ff39a3d-3202-4c4d-a766-9f5b48006064" providerId="AD" clId="Web-{BD1A3776-3515-2CB8-C4E5-343ED96F8B9B}" dt="2023-08-14T10:10:06.565" v="159" actId="20577"/>
        <pc:sldMkLst>
          <pc:docMk/>
          <pc:sldMk cId="3542961395" sldId="261"/>
        </pc:sldMkLst>
        <pc:spChg chg="mod">
          <ac:chgData name="Laitinen Heli" userId="S::heli.laitinen@sakky.fi::7ff39a3d-3202-4c4d-a766-9f5b48006064" providerId="AD" clId="Web-{BD1A3776-3515-2CB8-C4E5-343ED96F8B9B}" dt="2023-08-14T10:10:06.565" v="159" actId="20577"/>
          <ac:spMkLst>
            <pc:docMk/>
            <pc:sldMk cId="3542961395" sldId="261"/>
            <ac:spMk id="3" creationId="{6DB0BA9F-0BC9-0F25-DDD3-B3336A31107B}"/>
          </ac:spMkLst>
        </pc:spChg>
      </pc:sldChg>
      <pc:sldChg chg="modSp">
        <pc:chgData name="Laitinen Heli" userId="S::heli.laitinen@sakky.fi::7ff39a3d-3202-4c4d-a766-9f5b48006064" providerId="AD" clId="Web-{BD1A3776-3515-2CB8-C4E5-343ED96F8B9B}" dt="2023-08-14T09:59:41.462" v="153" actId="20577"/>
        <pc:sldMkLst>
          <pc:docMk/>
          <pc:sldMk cId="3405888853" sldId="262"/>
        </pc:sldMkLst>
        <pc:spChg chg="mod">
          <ac:chgData name="Laitinen Heli" userId="S::heli.laitinen@sakky.fi::7ff39a3d-3202-4c4d-a766-9f5b48006064" providerId="AD" clId="Web-{BD1A3776-3515-2CB8-C4E5-343ED96F8B9B}" dt="2023-08-14T09:58:33.069" v="150" actId="20577"/>
          <ac:spMkLst>
            <pc:docMk/>
            <pc:sldMk cId="3405888853" sldId="262"/>
            <ac:spMk id="7" creationId="{29C8F819-E5F9-4E14-B334-8EF371FCFD30}"/>
          </ac:spMkLst>
        </pc:spChg>
        <pc:spChg chg="mod">
          <ac:chgData name="Laitinen Heli" userId="S::heli.laitinen@sakky.fi::7ff39a3d-3202-4c4d-a766-9f5b48006064" providerId="AD" clId="Web-{BD1A3776-3515-2CB8-C4E5-343ED96F8B9B}" dt="2023-08-14T09:59:41.462" v="153" actId="20577"/>
          <ac:spMkLst>
            <pc:docMk/>
            <pc:sldMk cId="3405888853" sldId="262"/>
            <ac:spMk id="8" creationId="{78551589-39B5-4C5A-9D87-0EC0910899F3}"/>
          </ac:spMkLst>
        </pc:spChg>
      </pc:sldChg>
      <pc:sldChg chg="addSp delSp modSp">
        <pc:chgData name="Laitinen Heli" userId="S::heli.laitinen@sakky.fi::7ff39a3d-3202-4c4d-a766-9f5b48006064" providerId="AD" clId="Web-{BD1A3776-3515-2CB8-C4E5-343ED96F8B9B}" dt="2023-08-14T10:04:39.005" v="156" actId="1076"/>
        <pc:sldMkLst>
          <pc:docMk/>
          <pc:sldMk cId="489952514" sldId="274"/>
        </pc:sldMkLst>
        <pc:spChg chg="del">
          <ac:chgData name="Laitinen Heli" userId="S::heli.laitinen@sakky.fi::7ff39a3d-3202-4c4d-a766-9f5b48006064" providerId="AD" clId="Web-{BD1A3776-3515-2CB8-C4E5-343ED96F8B9B}" dt="2023-08-14T10:03:53.394" v="154"/>
          <ac:spMkLst>
            <pc:docMk/>
            <pc:sldMk cId="489952514" sldId="274"/>
            <ac:spMk id="7" creationId="{C7D42D0B-065C-4B35-8050-36E47477D4DC}"/>
          </ac:spMkLst>
        </pc:spChg>
        <pc:picChg chg="add mod ord">
          <ac:chgData name="Laitinen Heli" userId="S::heli.laitinen@sakky.fi::7ff39a3d-3202-4c4d-a766-9f5b48006064" providerId="AD" clId="Web-{BD1A3776-3515-2CB8-C4E5-343ED96F8B9B}" dt="2023-08-14T10:04:39.005" v="156" actId="1076"/>
          <ac:picMkLst>
            <pc:docMk/>
            <pc:sldMk cId="489952514" sldId="274"/>
            <ac:picMk id="2" creationId="{5C94FD3D-698F-6382-7748-D0976C3E70D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41" y="2060965"/>
            <a:ext cx="8758518" cy="2798901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5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882" y="5132294"/>
            <a:ext cx="5558118" cy="75031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Etunimi Sukunimi</a:t>
            </a:r>
          </a:p>
          <a:p>
            <a:r>
              <a:rPr lang="fi-FI"/>
              <a:t>Tilaisuus Päivämäärä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03323C-1D29-424F-BF64-F8958C3F79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338611" y="206282"/>
            <a:ext cx="1588" cy="1588"/>
          </a:xfrm>
          <a:prstGeom prst="rect">
            <a:avLst/>
          </a:prstGeom>
          <a:solidFill>
            <a:srgbClr val="4BD2E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1B56028-2377-4908-B160-FE32D5BE06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76574" y="1941419"/>
            <a:ext cx="1588" cy="1588"/>
          </a:xfrm>
          <a:prstGeom prst="rect">
            <a:avLst/>
          </a:prstGeom>
          <a:solidFill>
            <a:srgbClr val="FF51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3EB62E6-75AE-4F50-B316-F0AC993D7F1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9313" y="3635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AC115A3D-A9C5-4A44-A34F-E5ECAA092FD5}"/>
              </a:ext>
            </a:extLst>
          </p:cNvPr>
          <p:cNvSpPr>
            <a:spLocks/>
          </p:cNvSpPr>
          <p:nvPr userDrawn="1"/>
        </p:nvSpPr>
        <p:spPr bwMode="auto">
          <a:xfrm>
            <a:off x="463551" y="4714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BE092608-2BF7-4A20-94F9-BFC8D4CE145B}"/>
              </a:ext>
            </a:extLst>
          </p:cNvPr>
          <p:cNvSpPr>
            <a:spLocks/>
          </p:cNvSpPr>
          <p:nvPr userDrawn="1"/>
        </p:nvSpPr>
        <p:spPr bwMode="auto">
          <a:xfrm>
            <a:off x="9485313" y="763587"/>
            <a:ext cx="1176338" cy="1355726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251D2B82-2BB1-43BD-9ADA-3BE3964A68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71038" y="1036638"/>
            <a:ext cx="1588" cy="1588"/>
          </a:xfrm>
          <a:prstGeom prst="rect">
            <a:avLst/>
          </a:prstGeom>
          <a:solidFill>
            <a:srgbClr val="05295E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43FB148A-2C85-4E19-9540-AA3027658D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431463" y="760412"/>
            <a:ext cx="452438" cy="523875"/>
          </a:xfrm>
          <a:custGeom>
            <a:avLst/>
            <a:gdLst>
              <a:gd name="T0" fmla="*/ 235 w 422"/>
              <a:gd name="T1" fmla="*/ 478 h 487"/>
              <a:gd name="T2" fmla="*/ 235 w 422"/>
              <a:gd name="T3" fmla="*/ 478 h 487"/>
              <a:gd name="T4" fmla="*/ 402 w 422"/>
              <a:gd name="T5" fmla="*/ 379 h 487"/>
              <a:gd name="T6" fmla="*/ 422 w 422"/>
              <a:gd name="T7" fmla="*/ 342 h 487"/>
              <a:gd name="T8" fmla="*/ 422 w 422"/>
              <a:gd name="T9" fmla="*/ 145 h 487"/>
              <a:gd name="T10" fmla="*/ 402 w 422"/>
              <a:gd name="T11" fmla="*/ 108 h 487"/>
              <a:gd name="T12" fmla="*/ 233 w 422"/>
              <a:gd name="T13" fmla="*/ 8 h 487"/>
              <a:gd name="T14" fmla="*/ 189 w 422"/>
              <a:gd name="T15" fmla="*/ 8 h 487"/>
              <a:gd name="T16" fmla="*/ 20 w 422"/>
              <a:gd name="T17" fmla="*/ 108 h 487"/>
              <a:gd name="T18" fmla="*/ 0 w 422"/>
              <a:gd name="T19" fmla="*/ 145 h 487"/>
              <a:gd name="T20" fmla="*/ 0 w 422"/>
              <a:gd name="T21" fmla="*/ 342 h 487"/>
              <a:gd name="T22" fmla="*/ 20 w 422"/>
              <a:gd name="T23" fmla="*/ 379 h 487"/>
              <a:gd name="T24" fmla="*/ 187 w 422"/>
              <a:gd name="T25" fmla="*/ 478 h 487"/>
              <a:gd name="T26" fmla="*/ 235 w 422"/>
              <a:gd name="T27" fmla="*/ 478 h 487"/>
              <a:gd name="T28" fmla="*/ 211 w 422"/>
              <a:gd name="T29" fmla="*/ 240 h 487"/>
              <a:gd name="T30" fmla="*/ 211 w 422"/>
              <a:gd name="T31" fmla="*/ 240 h 487"/>
              <a:gd name="T32" fmla="*/ 211 w 422"/>
              <a:gd name="T33" fmla="*/ 240 h 487"/>
              <a:gd name="T34" fmla="*/ 211 w 422"/>
              <a:gd name="T35" fmla="*/ 240 h 487"/>
              <a:gd name="T36" fmla="*/ 211 w 422"/>
              <a:gd name="T37" fmla="*/ 24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2" h="487">
                <a:moveTo>
                  <a:pt x="235" y="478"/>
                </a:moveTo>
                <a:lnTo>
                  <a:pt x="235" y="478"/>
                </a:lnTo>
                <a:lnTo>
                  <a:pt x="402" y="379"/>
                </a:lnTo>
                <a:cubicBezTo>
                  <a:pt x="415" y="371"/>
                  <a:pt x="422" y="357"/>
                  <a:pt x="422" y="342"/>
                </a:cubicBezTo>
                <a:lnTo>
                  <a:pt x="422" y="145"/>
                </a:lnTo>
                <a:cubicBezTo>
                  <a:pt x="422" y="129"/>
                  <a:pt x="414" y="115"/>
                  <a:pt x="402" y="108"/>
                </a:cubicBezTo>
                <a:lnTo>
                  <a:pt x="233" y="8"/>
                </a:lnTo>
                <a:cubicBezTo>
                  <a:pt x="219" y="0"/>
                  <a:pt x="203" y="0"/>
                  <a:pt x="189" y="8"/>
                </a:cubicBezTo>
                <a:lnTo>
                  <a:pt x="20" y="108"/>
                </a:lnTo>
                <a:cubicBezTo>
                  <a:pt x="8" y="116"/>
                  <a:pt x="0" y="129"/>
                  <a:pt x="0" y="145"/>
                </a:cubicBezTo>
                <a:lnTo>
                  <a:pt x="0" y="342"/>
                </a:lnTo>
                <a:cubicBezTo>
                  <a:pt x="0" y="357"/>
                  <a:pt x="7" y="371"/>
                  <a:pt x="20" y="379"/>
                </a:cubicBezTo>
                <a:lnTo>
                  <a:pt x="187" y="478"/>
                </a:lnTo>
                <a:cubicBezTo>
                  <a:pt x="202" y="487"/>
                  <a:pt x="220" y="487"/>
                  <a:pt x="235" y="478"/>
                </a:cubicBezTo>
                <a:close/>
                <a:moveTo>
                  <a:pt x="211" y="240"/>
                </a:move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close/>
              </a:path>
            </a:pathLst>
          </a:custGeom>
          <a:solidFill>
            <a:srgbClr val="5C29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0" name="AutoShape 20">
            <a:extLst>
              <a:ext uri="{FF2B5EF4-FFF2-40B4-BE49-F238E27FC236}">
                <a16:creationId xmlns:a16="http://schemas.microsoft.com/office/drawing/2014/main" id="{4E333070-30C3-42F1-B821-2EE368CED9A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455150" y="6635750"/>
            <a:ext cx="49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EDE22645-239B-45F2-BF76-A6FE1DC87A0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359843" y="6624637"/>
            <a:ext cx="514350" cy="455613"/>
          </a:xfrm>
          <a:custGeom>
            <a:avLst/>
            <a:gdLst>
              <a:gd name="T0" fmla="*/ 411 w 518"/>
              <a:gd name="T1" fmla="*/ 434 h 462"/>
              <a:gd name="T2" fmla="*/ 411 w 518"/>
              <a:gd name="T3" fmla="*/ 434 h 462"/>
              <a:gd name="T4" fmla="*/ 510 w 518"/>
              <a:gd name="T5" fmla="*/ 251 h 462"/>
              <a:gd name="T6" fmla="*/ 509 w 518"/>
              <a:gd name="T7" fmla="*/ 205 h 462"/>
              <a:gd name="T8" fmla="*/ 400 w 518"/>
              <a:gd name="T9" fmla="*/ 22 h 462"/>
              <a:gd name="T10" fmla="*/ 360 w 518"/>
              <a:gd name="T11" fmla="*/ 0 h 462"/>
              <a:gd name="T12" fmla="*/ 148 w 518"/>
              <a:gd name="T13" fmla="*/ 0 h 462"/>
              <a:gd name="T14" fmla="*/ 107 w 518"/>
              <a:gd name="T15" fmla="*/ 24 h 462"/>
              <a:gd name="T16" fmla="*/ 7 w 518"/>
              <a:gd name="T17" fmla="*/ 210 h 462"/>
              <a:gd name="T18" fmla="*/ 8 w 518"/>
              <a:gd name="T19" fmla="*/ 256 h 462"/>
              <a:gd name="T20" fmla="*/ 117 w 518"/>
              <a:gd name="T21" fmla="*/ 439 h 462"/>
              <a:gd name="T22" fmla="*/ 157 w 518"/>
              <a:gd name="T23" fmla="*/ 462 h 462"/>
              <a:gd name="T24" fmla="*/ 366 w 518"/>
              <a:gd name="T25" fmla="*/ 461 h 462"/>
              <a:gd name="T26" fmla="*/ 411 w 518"/>
              <a:gd name="T27" fmla="*/ 434 h 462"/>
              <a:gd name="T28" fmla="*/ 257 w 518"/>
              <a:gd name="T29" fmla="*/ 228 h 462"/>
              <a:gd name="T30" fmla="*/ 257 w 518"/>
              <a:gd name="T31" fmla="*/ 228 h 462"/>
              <a:gd name="T32" fmla="*/ 257 w 518"/>
              <a:gd name="T33" fmla="*/ 228 h 462"/>
              <a:gd name="T34" fmla="*/ 257 w 518"/>
              <a:gd name="T35" fmla="*/ 228 h 462"/>
              <a:gd name="T36" fmla="*/ 257 w 518"/>
              <a:gd name="T37" fmla="*/ 228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462">
                <a:moveTo>
                  <a:pt x="411" y="434"/>
                </a:moveTo>
                <a:lnTo>
                  <a:pt x="411" y="434"/>
                </a:lnTo>
                <a:lnTo>
                  <a:pt x="510" y="251"/>
                </a:lnTo>
                <a:cubicBezTo>
                  <a:pt x="518" y="236"/>
                  <a:pt x="517" y="219"/>
                  <a:pt x="509" y="205"/>
                </a:cubicBezTo>
                <a:lnTo>
                  <a:pt x="400" y="22"/>
                </a:lnTo>
                <a:cubicBezTo>
                  <a:pt x="391" y="8"/>
                  <a:pt x="376" y="0"/>
                  <a:pt x="360" y="0"/>
                </a:cubicBezTo>
                <a:lnTo>
                  <a:pt x="148" y="0"/>
                </a:lnTo>
                <a:cubicBezTo>
                  <a:pt x="131" y="0"/>
                  <a:pt x="116" y="9"/>
                  <a:pt x="107" y="24"/>
                </a:cubicBezTo>
                <a:lnTo>
                  <a:pt x="7" y="210"/>
                </a:lnTo>
                <a:cubicBezTo>
                  <a:pt x="0" y="225"/>
                  <a:pt x="1" y="242"/>
                  <a:pt x="8" y="256"/>
                </a:cubicBezTo>
                <a:lnTo>
                  <a:pt x="117" y="439"/>
                </a:lnTo>
                <a:cubicBezTo>
                  <a:pt x="126" y="453"/>
                  <a:pt x="141" y="462"/>
                  <a:pt x="157" y="462"/>
                </a:cubicBezTo>
                <a:lnTo>
                  <a:pt x="366" y="461"/>
                </a:lnTo>
                <a:cubicBezTo>
                  <a:pt x="385" y="461"/>
                  <a:pt x="402" y="451"/>
                  <a:pt x="411" y="434"/>
                </a:cubicBezTo>
                <a:close/>
                <a:moveTo>
                  <a:pt x="257" y="228"/>
                </a:move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B1E5A20-965A-88DB-E062-1D01EA6CCF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8415" y="-675119"/>
            <a:ext cx="1035611" cy="118491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E2EEF70A-7EE6-BB4F-DBF0-B68A63C926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9779" y="5942595"/>
            <a:ext cx="1553005" cy="39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5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ED7F4184-35DC-41F2-8ED6-1C832602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1" y="365126"/>
            <a:ext cx="8597154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2" name="Kuva 1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8264A764-6B31-CB11-6E2F-8702299E42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2610" y="5614587"/>
            <a:ext cx="2324613" cy="7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avio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B14B41-1824-45F1-AE38-CF7904AA8C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" y="1521571"/>
            <a:ext cx="11053483" cy="4265147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Lisää kaavio tai taulukko</a:t>
            </a:r>
          </a:p>
        </p:txBody>
      </p:sp>
      <p:pic>
        <p:nvPicPr>
          <p:cNvPr id="3" name="Kuva 2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C9E3C26F-C53A-C68F-9250-EC057DD4FD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2610" y="5614587"/>
            <a:ext cx="2324613" cy="7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15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C9E3C26F-C53A-C68F-9250-EC057DD4FD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4709" y="2299667"/>
            <a:ext cx="6982581" cy="225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9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2635624"/>
            <a:ext cx="10515600" cy="1595718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000"/>
            </a:lvl1pPr>
          </a:lstStyle>
          <a:p>
            <a:r>
              <a:rPr lang="fi-FI"/>
              <a:t>Väliotsikko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9E59625-190D-41E9-8865-55441C4E09FC}"/>
              </a:ext>
            </a:extLst>
          </p:cNvPr>
          <p:cNvSpPr>
            <a:spLocks/>
          </p:cNvSpPr>
          <p:nvPr userDrawn="1"/>
        </p:nvSpPr>
        <p:spPr bwMode="auto">
          <a:xfrm>
            <a:off x="1836738" y="-585788"/>
            <a:ext cx="1076325" cy="935038"/>
          </a:xfrm>
          <a:custGeom>
            <a:avLst/>
            <a:gdLst>
              <a:gd name="T0" fmla="*/ 1325 w 1349"/>
              <a:gd name="T1" fmla="*/ 516 h 1169"/>
              <a:gd name="T2" fmla="*/ 1325 w 1349"/>
              <a:gd name="T3" fmla="*/ 516 h 1169"/>
              <a:gd name="T4" fmla="*/ 1050 w 1349"/>
              <a:gd name="T5" fmla="*/ 57 h 1169"/>
              <a:gd name="T6" fmla="*/ 948 w 1349"/>
              <a:gd name="T7" fmla="*/ 0 h 1169"/>
              <a:gd name="T8" fmla="*/ 402 w 1349"/>
              <a:gd name="T9" fmla="*/ 0 h 1169"/>
              <a:gd name="T10" fmla="*/ 300 w 1349"/>
              <a:gd name="T11" fmla="*/ 56 h 1169"/>
              <a:gd name="T12" fmla="*/ 21 w 1349"/>
              <a:gd name="T13" fmla="*/ 522 h 1169"/>
              <a:gd name="T14" fmla="*/ 21 w 1349"/>
              <a:gd name="T15" fmla="*/ 644 h 1169"/>
              <a:gd name="T16" fmla="*/ 300 w 1349"/>
              <a:gd name="T17" fmla="*/ 1110 h 1169"/>
              <a:gd name="T18" fmla="*/ 401 w 1349"/>
              <a:gd name="T19" fmla="*/ 1168 h 1169"/>
              <a:gd name="T20" fmla="*/ 948 w 1349"/>
              <a:gd name="T21" fmla="*/ 1168 h 1169"/>
              <a:gd name="T22" fmla="*/ 1050 w 1349"/>
              <a:gd name="T23" fmla="*/ 1111 h 1169"/>
              <a:gd name="T24" fmla="*/ 1324 w 1349"/>
              <a:gd name="T25" fmla="*/ 651 h 1169"/>
              <a:gd name="T26" fmla="*/ 1325 w 1349"/>
              <a:gd name="T27" fmla="*/ 51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49" h="1169">
                <a:moveTo>
                  <a:pt x="1325" y="516"/>
                </a:moveTo>
                <a:lnTo>
                  <a:pt x="1325" y="516"/>
                </a:lnTo>
                <a:lnTo>
                  <a:pt x="1050" y="57"/>
                </a:lnTo>
                <a:cubicBezTo>
                  <a:pt x="1029" y="21"/>
                  <a:pt x="990" y="0"/>
                  <a:pt x="948" y="0"/>
                </a:cubicBezTo>
                <a:lnTo>
                  <a:pt x="402" y="0"/>
                </a:lnTo>
                <a:cubicBezTo>
                  <a:pt x="360" y="0"/>
                  <a:pt x="321" y="21"/>
                  <a:pt x="300" y="56"/>
                </a:cubicBezTo>
                <a:lnTo>
                  <a:pt x="21" y="522"/>
                </a:lnTo>
                <a:cubicBezTo>
                  <a:pt x="0" y="560"/>
                  <a:pt x="0" y="607"/>
                  <a:pt x="21" y="644"/>
                </a:cubicBezTo>
                <a:lnTo>
                  <a:pt x="300" y="1110"/>
                </a:lnTo>
                <a:cubicBezTo>
                  <a:pt x="321" y="1146"/>
                  <a:pt x="360" y="1168"/>
                  <a:pt x="401" y="1168"/>
                </a:cubicBezTo>
                <a:lnTo>
                  <a:pt x="948" y="1168"/>
                </a:lnTo>
                <a:cubicBezTo>
                  <a:pt x="990" y="1169"/>
                  <a:pt x="1028" y="1147"/>
                  <a:pt x="1050" y="1111"/>
                </a:cubicBezTo>
                <a:lnTo>
                  <a:pt x="1324" y="651"/>
                </a:lnTo>
                <a:cubicBezTo>
                  <a:pt x="1349" y="609"/>
                  <a:pt x="1349" y="558"/>
                  <a:pt x="1325" y="516"/>
                </a:cubicBezTo>
                <a:close/>
              </a:path>
            </a:pathLst>
          </a:custGeom>
          <a:solidFill>
            <a:srgbClr val="A382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81C7EA3-62B0-4CA9-A9D3-81D49D44045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39881" y="9223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73F21D2B-334D-4429-B5BB-B1D68ACF8E81}"/>
              </a:ext>
            </a:extLst>
          </p:cNvPr>
          <p:cNvSpPr>
            <a:spLocks/>
          </p:cNvSpPr>
          <p:nvPr userDrawn="1"/>
        </p:nvSpPr>
        <p:spPr bwMode="auto">
          <a:xfrm>
            <a:off x="9654119" y="10302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6C704658-9214-46B2-92C4-D8BB64EA005D}"/>
              </a:ext>
            </a:extLst>
          </p:cNvPr>
          <p:cNvGrpSpPr/>
          <p:nvPr userDrawn="1"/>
        </p:nvGrpSpPr>
        <p:grpSpPr>
          <a:xfrm>
            <a:off x="702733" y="4623034"/>
            <a:ext cx="1127068" cy="1095086"/>
            <a:chOff x="616480" y="4371445"/>
            <a:chExt cx="1398588" cy="1358901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9515D02-1F06-4445-AFCA-536DB1FAD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480" y="4374620"/>
              <a:ext cx="1176338" cy="1355726"/>
            </a:xfrm>
            <a:custGeom>
              <a:avLst/>
              <a:gdLst>
                <a:gd name="T0" fmla="*/ 478 w 1098"/>
                <a:gd name="T1" fmla="*/ 23 h 1260"/>
                <a:gd name="T2" fmla="*/ 478 w 1098"/>
                <a:gd name="T3" fmla="*/ 23 h 1260"/>
                <a:gd name="T4" fmla="*/ 52 w 1098"/>
                <a:gd name="T5" fmla="*/ 285 h 1260"/>
                <a:gd name="T6" fmla="*/ 0 w 1098"/>
                <a:gd name="T7" fmla="*/ 380 h 1260"/>
                <a:gd name="T8" fmla="*/ 6 w 1098"/>
                <a:gd name="T9" fmla="*/ 891 h 1260"/>
                <a:gd name="T10" fmla="*/ 61 w 1098"/>
                <a:gd name="T11" fmla="*/ 985 h 1260"/>
                <a:gd name="T12" fmla="*/ 500 w 1098"/>
                <a:gd name="T13" fmla="*/ 1240 h 1260"/>
                <a:gd name="T14" fmla="*/ 613 w 1098"/>
                <a:gd name="T15" fmla="*/ 1238 h 1260"/>
                <a:gd name="T16" fmla="*/ 1045 w 1098"/>
                <a:gd name="T17" fmla="*/ 973 h 1260"/>
                <a:gd name="T18" fmla="*/ 1098 w 1098"/>
                <a:gd name="T19" fmla="*/ 877 h 1260"/>
                <a:gd name="T20" fmla="*/ 1091 w 1098"/>
                <a:gd name="T21" fmla="*/ 367 h 1260"/>
                <a:gd name="T22" fmla="*/ 1036 w 1098"/>
                <a:gd name="T23" fmla="*/ 272 h 1260"/>
                <a:gd name="T24" fmla="*/ 604 w 1098"/>
                <a:gd name="T25" fmla="*/ 21 h 1260"/>
                <a:gd name="T26" fmla="*/ 478 w 1098"/>
                <a:gd name="T27" fmla="*/ 2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8" h="1260">
                  <a:moveTo>
                    <a:pt x="478" y="23"/>
                  </a:moveTo>
                  <a:lnTo>
                    <a:pt x="478" y="23"/>
                  </a:lnTo>
                  <a:lnTo>
                    <a:pt x="52" y="285"/>
                  </a:lnTo>
                  <a:cubicBezTo>
                    <a:pt x="19" y="305"/>
                    <a:pt x="0" y="342"/>
                    <a:pt x="0" y="380"/>
                  </a:cubicBezTo>
                  <a:lnTo>
                    <a:pt x="6" y="891"/>
                  </a:lnTo>
                  <a:cubicBezTo>
                    <a:pt x="7" y="930"/>
                    <a:pt x="27" y="965"/>
                    <a:pt x="61" y="985"/>
                  </a:cubicBezTo>
                  <a:lnTo>
                    <a:pt x="500" y="1240"/>
                  </a:lnTo>
                  <a:cubicBezTo>
                    <a:pt x="535" y="1260"/>
                    <a:pt x="578" y="1259"/>
                    <a:pt x="613" y="1238"/>
                  </a:cubicBezTo>
                  <a:lnTo>
                    <a:pt x="1045" y="973"/>
                  </a:lnTo>
                  <a:cubicBezTo>
                    <a:pt x="1078" y="952"/>
                    <a:pt x="1098" y="916"/>
                    <a:pt x="1098" y="877"/>
                  </a:cubicBezTo>
                  <a:lnTo>
                    <a:pt x="1091" y="367"/>
                  </a:lnTo>
                  <a:cubicBezTo>
                    <a:pt x="1091" y="328"/>
                    <a:pt x="1070" y="292"/>
                    <a:pt x="1036" y="272"/>
                  </a:cubicBezTo>
                  <a:lnTo>
                    <a:pt x="604" y="21"/>
                  </a:lnTo>
                  <a:cubicBezTo>
                    <a:pt x="565" y="0"/>
                    <a:pt x="516" y="0"/>
                    <a:pt x="478" y="23"/>
                  </a:cubicBezTo>
                  <a:close/>
                </a:path>
              </a:pathLst>
            </a:custGeom>
            <a:solidFill>
              <a:srgbClr val="0529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4EDDF72-5AE2-4234-AC0F-AA093EA574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62630" y="4371445"/>
              <a:ext cx="452438" cy="523875"/>
            </a:xfrm>
            <a:custGeom>
              <a:avLst/>
              <a:gdLst>
                <a:gd name="T0" fmla="*/ 235 w 422"/>
                <a:gd name="T1" fmla="*/ 478 h 487"/>
                <a:gd name="T2" fmla="*/ 235 w 422"/>
                <a:gd name="T3" fmla="*/ 478 h 487"/>
                <a:gd name="T4" fmla="*/ 402 w 422"/>
                <a:gd name="T5" fmla="*/ 379 h 487"/>
                <a:gd name="T6" fmla="*/ 422 w 422"/>
                <a:gd name="T7" fmla="*/ 342 h 487"/>
                <a:gd name="T8" fmla="*/ 422 w 422"/>
                <a:gd name="T9" fmla="*/ 145 h 487"/>
                <a:gd name="T10" fmla="*/ 402 w 422"/>
                <a:gd name="T11" fmla="*/ 108 h 487"/>
                <a:gd name="T12" fmla="*/ 233 w 422"/>
                <a:gd name="T13" fmla="*/ 8 h 487"/>
                <a:gd name="T14" fmla="*/ 189 w 422"/>
                <a:gd name="T15" fmla="*/ 8 h 487"/>
                <a:gd name="T16" fmla="*/ 20 w 422"/>
                <a:gd name="T17" fmla="*/ 108 h 487"/>
                <a:gd name="T18" fmla="*/ 0 w 422"/>
                <a:gd name="T19" fmla="*/ 145 h 487"/>
                <a:gd name="T20" fmla="*/ 0 w 422"/>
                <a:gd name="T21" fmla="*/ 342 h 487"/>
                <a:gd name="T22" fmla="*/ 20 w 422"/>
                <a:gd name="T23" fmla="*/ 379 h 487"/>
                <a:gd name="T24" fmla="*/ 187 w 422"/>
                <a:gd name="T25" fmla="*/ 478 h 487"/>
                <a:gd name="T26" fmla="*/ 235 w 422"/>
                <a:gd name="T27" fmla="*/ 478 h 487"/>
                <a:gd name="T28" fmla="*/ 211 w 422"/>
                <a:gd name="T29" fmla="*/ 240 h 487"/>
                <a:gd name="T30" fmla="*/ 211 w 422"/>
                <a:gd name="T31" fmla="*/ 240 h 487"/>
                <a:gd name="T32" fmla="*/ 211 w 422"/>
                <a:gd name="T33" fmla="*/ 240 h 487"/>
                <a:gd name="T34" fmla="*/ 211 w 422"/>
                <a:gd name="T35" fmla="*/ 240 h 487"/>
                <a:gd name="T36" fmla="*/ 211 w 422"/>
                <a:gd name="T37" fmla="*/ 24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2" h="487">
                  <a:moveTo>
                    <a:pt x="235" y="478"/>
                  </a:moveTo>
                  <a:lnTo>
                    <a:pt x="235" y="478"/>
                  </a:lnTo>
                  <a:lnTo>
                    <a:pt x="402" y="379"/>
                  </a:lnTo>
                  <a:cubicBezTo>
                    <a:pt x="415" y="371"/>
                    <a:pt x="422" y="357"/>
                    <a:pt x="422" y="342"/>
                  </a:cubicBezTo>
                  <a:lnTo>
                    <a:pt x="422" y="145"/>
                  </a:lnTo>
                  <a:cubicBezTo>
                    <a:pt x="422" y="129"/>
                    <a:pt x="414" y="115"/>
                    <a:pt x="402" y="108"/>
                  </a:cubicBezTo>
                  <a:lnTo>
                    <a:pt x="233" y="8"/>
                  </a:lnTo>
                  <a:cubicBezTo>
                    <a:pt x="219" y="0"/>
                    <a:pt x="203" y="0"/>
                    <a:pt x="189" y="8"/>
                  </a:cubicBezTo>
                  <a:lnTo>
                    <a:pt x="20" y="108"/>
                  </a:lnTo>
                  <a:cubicBezTo>
                    <a:pt x="8" y="116"/>
                    <a:pt x="0" y="129"/>
                    <a:pt x="0" y="145"/>
                  </a:cubicBezTo>
                  <a:lnTo>
                    <a:pt x="0" y="342"/>
                  </a:lnTo>
                  <a:cubicBezTo>
                    <a:pt x="0" y="357"/>
                    <a:pt x="7" y="371"/>
                    <a:pt x="20" y="379"/>
                  </a:cubicBezTo>
                  <a:lnTo>
                    <a:pt x="187" y="478"/>
                  </a:lnTo>
                  <a:cubicBezTo>
                    <a:pt x="202" y="487"/>
                    <a:pt x="220" y="487"/>
                    <a:pt x="235" y="478"/>
                  </a:cubicBezTo>
                  <a:close/>
                  <a:moveTo>
                    <a:pt x="211" y="240"/>
                  </a:move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close/>
                </a:path>
              </a:pathLst>
            </a:custGeom>
            <a:solidFill>
              <a:srgbClr val="5C297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4" name="Kuva 3">
            <a:extLst>
              <a:ext uri="{FF2B5EF4-FFF2-40B4-BE49-F238E27FC236}">
                <a16:creationId xmlns:a16="http://schemas.microsoft.com/office/drawing/2014/main" id="{E1A7F678-77CD-769D-0B73-8D35ABD19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2655" y="5819686"/>
            <a:ext cx="1634613" cy="187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44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2635624"/>
            <a:ext cx="10515600" cy="1595718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/>
              <a:t>Väliotsikko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9E59625-190D-41E9-8865-55441C4E09FC}"/>
              </a:ext>
            </a:extLst>
          </p:cNvPr>
          <p:cNvSpPr>
            <a:spLocks/>
          </p:cNvSpPr>
          <p:nvPr userDrawn="1"/>
        </p:nvSpPr>
        <p:spPr bwMode="auto">
          <a:xfrm>
            <a:off x="1836738" y="-585788"/>
            <a:ext cx="1076325" cy="935038"/>
          </a:xfrm>
          <a:custGeom>
            <a:avLst/>
            <a:gdLst>
              <a:gd name="T0" fmla="*/ 1325 w 1349"/>
              <a:gd name="T1" fmla="*/ 516 h 1169"/>
              <a:gd name="T2" fmla="*/ 1325 w 1349"/>
              <a:gd name="T3" fmla="*/ 516 h 1169"/>
              <a:gd name="T4" fmla="*/ 1050 w 1349"/>
              <a:gd name="T5" fmla="*/ 57 h 1169"/>
              <a:gd name="T6" fmla="*/ 948 w 1349"/>
              <a:gd name="T7" fmla="*/ 0 h 1169"/>
              <a:gd name="T8" fmla="*/ 402 w 1349"/>
              <a:gd name="T9" fmla="*/ 0 h 1169"/>
              <a:gd name="T10" fmla="*/ 300 w 1349"/>
              <a:gd name="T11" fmla="*/ 56 h 1169"/>
              <a:gd name="T12" fmla="*/ 21 w 1349"/>
              <a:gd name="T13" fmla="*/ 522 h 1169"/>
              <a:gd name="T14" fmla="*/ 21 w 1349"/>
              <a:gd name="T15" fmla="*/ 644 h 1169"/>
              <a:gd name="T16" fmla="*/ 300 w 1349"/>
              <a:gd name="T17" fmla="*/ 1110 h 1169"/>
              <a:gd name="T18" fmla="*/ 401 w 1349"/>
              <a:gd name="T19" fmla="*/ 1168 h 1169"/>
              <a:gd name="T20" fmla="*/ 948 w 1349"/>
              <a:gd name="T21" fmla="*/ 1168 h 1169"/>
              <a:gd name="T22" fmla="*/ 1050 w 1349"/>
              <a:gd name="T23" fmla="*/ 1111 h 1169"/>
              <a:gd name="T24" fmla="*/ 1324 w 1349"/>
              <a:gd name="T25" fmla="*/ 651 h 1169"/>
              <a:gd name="T26" fmla="*/ 1325 w 1349"/>
              <a:gd name="T27" fmla="*/ 51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49" h="1169">
                <a:moveTo>
                  <a:pt x="1325" y="516"/>
                </a:moveTo>
                <a:lnTo>
                  <a:pt x="1325" y="516"/>
                </a:lnTo>
                <a:lnTo>
                  <a:pt x="1050" y="57"/>
                </a:lnTo>
                <a:cubicBezTo>
                  <a:pt x="1029" y="21"/>
                  <a:pt x="990" y="0"/>
                  <a:pt x="948" y="0"/>
                </a:cubicBezTo>
                <a:lnTo>
                  <a:pt x="402" y="0"/>
                </a:lnTo>
                <a:cubicBezTo>
                  <a:pt x="360" y="0"/>
                  <a:pt x="321" y="21"/>
                  <a:pt x="300" y="56"/>
                </a:cubicBezTo>
                <a:lnTo>
                  <a:pt x="21" y="522"/>
                </a:lnTo>
                <a:cubicBezTo>
                  <a:pt x="0" y="560"/>
                  <a:pt x="0" y="607"/>
                  <a:pt x="21" y="644"/>
                </a:cubicBezTo>
                <a:lnTo>
                  <a:pt x="300" y="1110"/>
                </a:lnTo>
                <a:cubicBezTo>
                  <a:pt x="321" y="1146"/>
                  <a:pt x="360" y="1168"/>
                  <a:pt x="401" y="1168"/>
                </a:cubicBezTo>
                <a:lnTo>
                  <a:pt x="948" y="1168"/>
                </a:lnTo>
                <a:cubicBezTo>
                  <a:pt x="990" y="1169"/>
                  <a:pt x="1028" y="1147"/>
                  <a:pt x="1050" y="1111"/>
                </a:cubicBezTo>
                <a:lnTo>
                  <a:pt x="1324" y="651"/>
                </a:lnTo>
                <a:cubicBezTo>
                  <a:pt x="1349" y="609"/>
                  <a:pt x="1349" y="558"/>
                  <a:pt x="1325" y="516"/>
                </a:cubicBezTo>
                <a:close/>
              </a:path>
            </a:pathLst>
          </a:custGeom>
          <a:solidFill>
            <a:srgbClr val="A382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81C7EA3-62B0-4CA9-A9D3-81D49D44045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39881" y="9223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73F21D2B-334D-4429-B5BB-B1D68ACF8E81}"/>
              </a:ext>
            </a:extLst>
          </p:cNvPr>
          <p:cNvSpPr>
            <a:spLocks/>
          </p:cNvSpPr>
          <p:nvPr userDrawn="1"/>
        </p:nvSpPr>
        <p:spPr bwMode="auto">
          <a:xfrm>
            <a:off x="9654119" y="10302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6C704658-9214-46B2-92C4-D8BB64EA005D}"/>
              </a:ext>
            </a:extLst>
          </p:cNvPr>
          <p:cNvGrpSpPr/>
          <p:nvPr userDrawn="1"/>
        </p:nvGrpSpPr>
        <p:grpSpPr>
          <a:xfrm>
            <a:off x="702733" y="4623034"/>
            <a:ext cx="1127068" cy="1095086"/>
            <a:chOff x="616480" y="4371445"/>
            <a:chExt cx="1398588" cy="1358901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9515D02-1F06-4445-AFCA-536DB1FAD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480" y="4374620"/>
              <a:ext cx="1176338" cy="1355726"/>
            </a:xfrm>
            <a:custGeom>
              <a:avLst/>
              <a:gdLst>
                <a:gd name="T0" fmla="*/ 478 w 1098"/>
                <a:gd name="T1" fmla="*/ 23 h 1260"/>
                <a:gd name="T2" fmla="*/ 478 w 1098"/>
                <a:gd name="T3" fmla="*/ 23 h 1260"/>
                <a:gd name="T4" fmla="*/ 52 w 1098"/>
                <a:gd name="T5" fmla="*/ 285 h 1260"/>
                <a:gd name="T6" fmla="*/ 0 w 1098"/>
                <a:gd name="T7" fmla="*/ 380 h 1260"/>
                <a:gd name="T8" fmla="*/ 6 w 1098"/>
                <a:gd name="T9" fmla="*/ 891 h 1260"/>
                <a:gd name="T10" fmla="*/ 61 w 1098"/>
                <a:gd name="T11" fmla="*/ 985 h 1260"/>
                <a:gd name="T12" fmla="*/ 500 w 1098"/>
                <a:gd name="T13" fmla="*/ 1240 h 1260"/>
                <a:gd name="T14" fmla="*/ 613 w 1098"/>
                <a:gd name="T15" fmla="*/ 1238 h 1260"/>
                <a:gd name="T16" fmla="*/ 1045 w 1098"/>
                <a:gd name="T17" fmla="*/ 973 h 1260"/>
                <a:gd name="T18" fmla="*/ 1098 w 1098"/>
                <a:gd name="T19" fmla="*/ 877 h 1260"/>
                <a:gd name="T20" fmla="*/ 1091 w 1098"/>
                <a:gd name="T21" fmla="*/ 367 h 1260"/>
                <a:gd name="T22" fmla="*/ 1036 w 1098"/>
                <a:gd name="T23" fmla="*/ 272 h 1260"/>
                <a:gd name="T24" fmla="*/ 604 w 1098"/>
                <a:gd name="T25" fmla="*/ 21 h 1260"/>
                <a:gd name="T26" fmla="*/ 478 w 1098"/>
                <a:gd name="T27" fmla="*/ 2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8" h="1260">
                  <a:moveTo>
                    <a:pt x="478" y="23"/>
                  </a:moveTo>
                  <a:lnTo>
                    <a:pt x="478" y="23"/>
                  </a:lnTo>
                  <a:lnTo>
                    <a:pt x="52" y="285"/>
                  </a:lnTo>
                  <a:cubicBezTo>
                    <a:pt x="19" y="305"/>
                    <a:pt x="0" y="342"/>
                    <a:pt x="0" y="380"/>
                  </a:cubicBezTo>
                  <a:lnTo>
                    <a:pt x="6" y="891"/>
                  </a:lnTo>
                  <a:cubicBezTo>
                    <a:pt x="7" y="930"/>
                    <a:pt x="27" y="965"/>
                    <a:pt x="61" y="985"/>
                  </a:cubicBezTo>
                  <a:lnTo>
                    <a:pt x="500" y="1240"/>
                  </a:lnTo>
                  <a:cubicBezTo>
                    <a:pt x="535" y="1260"/>
                    <a:pt x="578" y="1259"/>
                    <a:pt x="613" y="1238"/>
                  </a:cubicBezTo>
                  <a:lnTo>
                    <a:pt x="1045" y="973"/>
                  </a:lnTo>
                  <a:cubicBezTo>
                    <a:pt x="1078" y="952"/>
                    <a:pt x="1098" y="916"/>
                    <a:pt x="1098" y="877"/>
                  </a:cubicBezTo>
                  <a:lnTo>
                    <a:pt x="1091" y="367"/>
                  </a:lnTo>
                  <a:cubicBezTo>
                    <a:pt x="1091" y="328"/>
                    <a:pt x="1070" y="292"/>
                    <a:pt x="1036" y="272"/>
                  </a:cubicBezTo>
                  <a:lnTo>
                    <a:pt x="604" y="21"/>
                  </a:lnTo>
                  <a:cubicBezTo>
                    <a:pt x="565" y="0"/>
                    <a:pt x="516" y="0"/>
                    <a:pt x="478" y="23"/>
                  </a:cubicBezTo>
                  <a:close/>
                </a:path>
              </a:pathLst>
            </a:custGeom>
            <a:solidFill>
              <a:srgbClr val="0529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4EDDF72-5AE2-4234-AC0F-AA093EA574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62630" y="4371445"/>
              <a:ext cx="452438" cy="523875"/>
            </a:xfrm>
            <a:custGeom>
              <a:avLst/>
              <a:gdLst>
                <a:gd name="T0" fmla="*/ 235 w 422"/>
                <a:gd name="T1" fmla="*/ 478 h 487"/>
                <a:gd name="T2" fmla="*/ 235 w 422"/>
                <a:gd name="T3" fmla="*/ 478 h 487"/>
                <a:gd name="T4" fmla="*/ 402 w 422"/>
                <a:gd name="T5" fmla="*/ 379 h 487"/>
                <a:gd name="T6" fmla="*/ 422 w 422"/>
                <a:gd name="T7" fmla="*/ 342 h 487"/>
                <a:gd name="T8" fmla="*/ 422 w 422"/>
                <a:gd name="T9" fmla="*/ 145 h 487"/>
                <a:gd name="T10" fmla="*/ 402 w 422"/>
                <a:gd name="T11" fmla="*/ 108 h 487"/>
                <a:gd name="T12" fmla="*/ 233 w 422"/>
                <a:gd name="T13" fmla="*/ 8 h 487"/>
                <a:gd name="T14" fmla="*/ 189 w 422"/>
                <a:gd name="T15" fmla="*/ 8 h 487"/>
                <a:gd name="T16" fmla="*/ 20 w 422"/>
                <a:gd name="T17" fmla="*/ 108 h 487"/>
                <a:gd name="T18" fmla="*/ 0 w 422"/>
                <a:gd name="T19" fmla="*/ 145 h 487"/>
                <a:gd name="T20" fmla="*/ 0 w 422"/>
                <a:gd name="T21" fmla="*/ 342 h 487"/>
                <a:gd name="T22" fmla="*/ 20 w 422"/>
                <a:gd name="T23" fmla="*/ 379 h 487"/>
                <a:gd name="T24" fmla="*/ 187 w 422"/>
                <a:gd name="T25" fmla="*/ 478 h 487"/>
                <a:gd name="T26" fmla="*/ 235 w 422"/>
                <a:gd name="T27" fmla="*/ 478 h 487"/>
                <a:gd name="T28" fmla="*/ 211 w 422"/>
                <a:gd name="T29" fmla="*/ 240 h 487"/>
                <a:gd name="T30" fmla="*/ 211 w 422"/>
                <a:gd name="T31" fmla="*/ 240 h 487"/>
                <a:gd name="T32" fmla="*/ 211 w 422"/>
                <a:gd name="T33" fmla="*/ 240 h 487"/>
                <a:gd name="T34" fmla="*/ 211 w 422"/>
                <a:gd name="T35" fmla="*/ 240 h 487"/>
                <a:gd name="T36" fmla="*/ 211 w 422"/>
                <a:gd name="T37" fmla="*/ 24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2" h="487">
                  <a:moveTo>
                    <a:pt x="235" y="478"/>
                  </a:moveTo>
                  <a:lnTo>
                    <a:pt x="235" y="478"/>
                  </a:lnTo>
                  <a:lnTo>
                    <a:pt x="402" y="379"/>
                  </a:lnTo>
                  <a:cubicBezTo>
                    <a:pt x="415" y="371"/>
                    <a:pt x="422" y="357"/>
                    <a:pt x="422" y="342"/>
                  </a:cubicBezTo>
                  <a:lnTo>
                    <a:pt x="422" y="145"/>
                  </a:lnTo>
                  <a:cubicBezTo>
                    <a:pt x="422" y="129"/>
                    <a:pt x="414" y="115"/>
                    <a:pt x="402" y="108"/>
                  </a:cubicBezTo>
                  <a:lnTo>
                    <a:pt x="233" y="8"/>
                  </a:lnTo>
                  <a:cubicBezTo>
                    <a:pt x="219" y="0"/>
                    <a:pt x="203" y="0"/>
                    <a:pt x="189" y="8"/>
                  </a:cubicBezTo>
                  <a:lnTo>
                    <a:pt x="20" y="108"/>
                  </a:lnTo>
                  <a:cubicBezTo>
                    <a:pt x="8" y="116"/>
                    <a:pt x="0" y="129"/>
                    <a:pt x="0" y="145"/>
                  </a:cubicBezTo>
                  <a:lnTo>
                    <a:pt x="0" y="342"/>
                  </a:lnTo>
                  <a:cubicBezTo>
                    <a:pt x="0" y="357"/>
                    <a:pt x="7" y="371"/>
                    <a:pt x="20" y="379"/>
                  </a:cubicBezTo>
                  <a:lnTo>
                    <a:pt x="187" y="478"/>
                  </a:lnTo>
                  <a:cubicBezTo>
                    <a:pt x="202" y="487"/>
                    <a:pt x="220" y="487"/>
                    <a:pt x="235" y="478"/>
                  </a:cubicBezTo>
                  <a:close/>
                  <a:moveTo>
                    <a:pt x="211" y="240"/>
                  </a:move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close/>
                </a:path>
              </a:pathLst>
            </a:custGeom>
            <a:solidFill>
              <a:srgbClr val="5C297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tx1"/>
                </a:solidFill>
              </a:endParaRPr>
            </a:p>
          </p:txBody>
        </p:sp>
      </p:grpSp>
      <p:pic>
        <p:nvPicPr>
          <p:cNvPr id="6" name="Kuva 5">
            <a:extLst>
              <a:ext uri="{FF2B5EF4-FFF2-40B4-BE49-F238E27FC236}">
                <a16:creationId xmlns:a16="http://schemas.microsoft.com/office/drawing/2014/main" id="{33646737-5C9C-03E3-BB33-BFFE4F7D6E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2655" y="5819686"/>
            <a:ext cx="1634613" cy="187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76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02741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65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41" y="2060965"/>
            <a:ext cx="8758518" cy="2798901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5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882" y="5132294"/>
            <a:ext cx="5558118" cy="75031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Etunimi Sukunimi</a:t>
            </a:r>
          </a:p>
          <a:p>
            <a:r>
              <a:rPr lang="fi-FI"/>
              <a:t>Tilaisuus Päivämäärä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03323C-1D29-424F-BF64-F8958C3F79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338611" y="206282"/>
            <a:ext cx="1588" cy="1588"/>
          </a:xfrm>
          <a:prstGeom prst="rect">
            <a:avLst/>
          </a:prstGeom>
          <a:solidFill>
            <a:srgbClr val="4BD2E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1B56028-2377-4908-B160-FE32D5BE06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76574" y="1941419"/>
            <a:ext cx="1588" cy="1588"/>
          </a:xfrm>
          <a:prstGeom prst="rect">
            <a:avLst/>
          </a:prstGeom>
          <a:solidFill>
            <a:srgbClr val="FF51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3EB62E6-75AE-4F50-B316-F0AC993D7F1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9313" y="3635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AC115A3D-A9C5-4A44-A34F-E5ECAA092FD5}"/>
              </a:ext>
            </a:extLst>
          </p:cNvPr>
          <p:cNvSpPr>
            <a:spLocks/>
          </p:cNvSpPr>
          <p:nvPr userDrawn="1"/>
        </p:nvSpPr>
        <p:spPr bwMode="auto">
          <a:xfrm>
            <a:off x="463551" y="4714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BE092608-2BF7-4A20-94F9-BFC8D4CE145B}"/>
              </a:ext>
            </a:extLst>
          </p:cNvPr>
          <p:cNvSpPr>
            <a:spLocks/>
          </p:cNvSpPr>
          <p:nvPr userDrawn="1"/>
        </p:nvSpPr>
        <p:spPr bwMode="auto">
          <a:xfrm>
            <a:off x="9485313" y="763587"/>
            <a:ext cx="1176338" cy="1355726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251D2B82-2BB1-43BD-9ADA-3BE3964A68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71038" y="1036638"/>
            <a:ext cx="1588" cy="1588"/>
          </a:xfrm>
          <a:prstGeom prst="rect">
            <a:avLst/>
          </a:prstGeom>
          <a:solidFill>
            <a:srgbClr val="05295E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43FB148A-2C85-4E19-9540-AA3027658D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431463" y="760412"/>
            <a:ext cx="452438" cy="523875"/>
          </a:xfrm>
          <a:custGeom>
            <a:avLst/>
            <a:gdLst>
              <a:gd name="T0" fmla="*/ 235 w 422"/>
              <a:gd name="T1" fmla="*/ 478 h 487"/>
              <a:gd name="T2" fmla="*/ 235 w 422"/>
              <a:gd name="T3" fmla="*/ 478 h 487"/>
              <a:gd name="T4" fmla="*/ 402 w 422"/>
              <a:gd name="T5" fmla="*/ 379 h 487"/>
              <a:gd name="T6" fmla="*/ 422 w 422"/>
              <a:gd name="T7" fmla="*/ 342 h 487"/>
              <a:gd name="T8" fmla="*/ 422 w 422"/>
              <a:gd name="T9" fmla="*/ 145 h 487"/>
              <a:gd name="T10" fmla="*/ 402 w 422"/>
              <a:gd name="T11" fmla="*/ 108 h 487"/>
              <a:gd name="T12" fmla="*/ 233 w 422"/>
              <a:gd name="T13" fmla="*/ 8 h 487"/>
              <a:gd name="T14" fmla="*/ 189 w 422"/>
              <a:gd name="T15" fmla="*/ 8 h 487"/>
              <a:gd name="T16" fmla="*/ 20 w 422"/>
              <a:gd name="T17" fmla="*/ 108 h 487"/>
              <a:gd name="T18" fmla="*/ 0 w 422"/>
              <a:gd name="T19" fmla="*/ 145 h 487"/>
              <a:gd name="T20" fmla="*/ 0 w 422"/>
              <a:gd name="T21" fmla="*/ 342 h 487"/>
              <a:gd name="T22" fmla="*/ 20 w 422"/>
              <a:gd name="T23" fmla="*/ 379 h 487"/>
              <a:gd name="T24" fmla="*/ 187 w 422"/>
              <a:gd name="T25" fmla="*/ 478 h 487"/>
              <a:gd name="T26" fmla="*/ 235 w 422"/>
              <a:gd name="T27" fmla="*/ 478 h 487"/>
              <a:gd name="T28" fmla="*/ 211 w 422"/>
              <a:gd name="T29" fmla="*/ 240 h 487"/>
              <a:gd name="T30" fmla="*/ 211 w 422"/>
              <a:gd name="T31" fmla="*/ 240 h 487"/>
              <a:gd name="T32" fmla="*/ 211 w 422"/>
              <a:gd name="T33" fmla="*/ 240 h 487"/>
              <a:gd name="T34" fmla="*/ 211 w 422"/>
              <a:gd name="T35" fmla="*/ 240 h 487"/>
              <a:gd name="T36" fmla="*/ 211 w 422"/>
              <a:gd name="T37" fmla="*/ 24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2" h="487">
                <a:moveTo>
                  <a:pt x="235" y="478"/>
                </a:moveTo>
                <a:lnTo>
                  <a:pt x="235" y="478"/>
                </a:lnTo>
                <a:lnTo>
                  <a:pt x="402" y="379"/>
                </a:lnTo>
                <a:cubicBezTo>
                  <a:pt x="415" y="371"/>
                  <a:pt x="422" y="357"/>
                  <a:pt x="422" y="342"/>
                </a:cubicBezTo>
                <a:lnTo>
                  <a:pt x="422" y="145"/>
                </a:lnTo>
                <a:cubicBezTo>
                  <a:pt x="422" y="129"/>
                  <a:pt x="414" y="115"/>
                  <a:pt x="402" y="108"/>
                </a:cubicBezTo>
                <a:lnTo>
                  <a:pt x="233" y="8"/>
                </a:lnTo>
                <a:cubicBezTo>
                  <a:pt x="219" y="0"/>
                  <a:pt x="203" y="0"/>
                  <a:pt x="189" y="8"/>
                </a:cubicBezTo>
                <a:lnTo>
                  <a:pt x="20" y="108"/>
                </a:lnTo>
                <a:cubicBezTo>
                  <a:pt x="8" y="116"/>
                  <a:pt x="0" y="129"/>
                  <a:pt x="0" y="145"/>
                </a:cubicBezTo>
                <a:lnTo>
                  <a:pt x="0" y="342"/>
                </a:lnTo>
                <a:cubicBezTo>
                  <a:pt x="0" y="357"/>
                  <a:pt x="7" y="371"/>
                  <a:pt x="20" y="379"/>
                </a:cubicBezTo>
                <a:lnTo>
                  <a:pt x="187" y="478"/>
                </a:lnTo>
                <a:cubicBezTo>
                  <a:pt x="202" y="487"/>
                  <a:pt x="220" y="487"/>
                  <a:pt x="235" y="478"/>
                </a:cubicBezTo>
                <a:close/>
                <a:moveTo>
                  <a:pt x="211" y="240"/>
                </a:move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close/>
              </a:path>
            </a:pathLst>
          </a:custGeom>
          <a:solidFill>
            <a:srgbClr val="5C29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30" name="AutoShape 20">
            <a:extLst>
              <a:ext uri="{FF2B5EF4-FFF2-40B4-BE49-F238E27FC236}">
                <a16:creationId xmlns:a16="http://schemas.microsoft.com/office/drawing/2014/main" id="{4E333070-30C3-42F1-B821-2EE368CED9A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455150" y="6635750"/>
            <a:ext cx="49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5C9A3DC-6C14-7B96-48B9-0145B47070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8415" y="-675119"/>
            <a:ext cx="1035611" cy="1184917"/>
          </a:xfrm>
          <a:prstGeom prst="rect">
            <a:avLst/>
          </a:prstGeom>
        </p:spPr>
      </p:pic>
      <p:sp>
        <p:nvSpPr>
          <p:cNvPr id="5" name="Freeform 22">
            <a:extLst>
              <a:ext uri="{FF2B5EF4-FFF2-40B4-BE49-F238E27FC236}">
                <a16:creationId xmlns:a16="http://schemas.microsoft.com/office/drawing/2014/main" id="{67B79BD7-0745-D318-DC55-4C43C573775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359843" y="6624637"/>
            <a:ext cx="514350" cy="455613"/>
          </a:xfrm>
          <a:custGeom>
            <a:avLst/>
            <a:gdLst>
              <a:gd name="T0" fmla="*/ 411 w 518"/>
              <a:gd name="T1" fmla="*/ 434 h 462"/>
              <a:gd name="T2" fmla="*/ 411 w 518"/>
              <a:gd name="T3" fmla="*/ 434 h 462"/>
              <a:gd name="T4" fmla="*/ 510 w 518"/>
              <a:gd name="T5" fmla="*/ 251 h 462"/>
              <a:gd name="T6" fmla="*/ 509 w 518"/>
              <a:gd name="T7" fmla="*/ 205 h 462"/>
              <a:gd name="T8" fmla="*/ 400 w 518"/>
              <a:gd name="T9" fmla="*/ 22 h 462"/>
              <a:gd name="T10" fmla="*/ 360 w 518"/>
              <a:gd name="T11" fmla="*/ 0 h 462"/>
              <a:gd name="T12" fmla="*/ 148 w 518"/>
              <a:gd name="T13" fmla="*/ 0 h 462"/>
              <a:gd name="T14" fmla="*/ 107 w 518"/>
              <a:gd name="T15" fmla="*/ 24 h 462"/>
              <a:gd name="T16" fmla="*/ 7 w 518"/>
              <a:gd name="T17" fmla="*/ 210 h 462"/>
              <a:gd name="T18" fmla="*/ 8 w 518"/>
              <a:gd name="T19" fmla="*/ 256 h 462"/>
              <a:gd name="T20" fmla="*/ 117 w 518"/>
              <a:gd name="T21" fmla="*/ 439 h 462"/>
              <a:gd name="T22" fmla="*/ 157 w 518"/>
              <a:gd name="T23" fmla="*/ 462 h 462"/>
              <a:gd name="T24" fmla="*/ 366 w 518"/>
              <a:gd name="T25" fmla="*/ 461 h 462"/>
              <a:gd name="T26" fmla="*/ 411 w 518"/>
              <a:gd name="T27" fmla="*/ 434 h 462"/>
              <a:gd name="T28" fmla="*/ 257 w 518"/>
              <a:gd name="T29" fmla="*/ 228 h 462"/>
              <a:gd name="T30" fmla="*/ 257 w 518"/>
              <a:gd name="T31" fmla="*/ 228 h 462"/>
              <a:gd name="T32" fmla="*/ 257 w 518"/>
              <a:gd name="T33" fmla="*/ 228 h 462"/>
              <a:gd name="T34" fmla="*/ 257 w 518"/>
              <a:gd name="T35" fmla="*/ 228 h 462"/>
              <a:gd name="T36" fmla="*/ 257 w 518"/>
              <a:gd name="T37" fmla="*/ 228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462">
                <a:moveTo>
                  <a:pt x="411" y="434"/>
                </a:moveTo>
                <a:lnTo>
                  <a:pt x="411" y="434"/>
                </a:lnTo>
                <a:lnTo>
                  <a:pt x="510" y="251"/>
                </a:lnTo>
                <a:cubicBezTo>
                  <a:pt x="518" y="236"/>
                  <a:pt x="517" y="219"/>
                  <a:pt x="509" y="205"/>
                </a:cubicBezTo>
                <a:lnTo>
                  <a:pt x="400" y="22"/>
                </a:lnTo>
                <a:cubicBezTo>
                  <a:pt x="391" y="8"/>
                  <a:pt x="376" y="0"/>
                  <a:pt x="360" y="0"/>
                </a:cubicBezTo>
                <a:lnTo>
                  <a:pt x="148" y="0"/>
                </a:lnTo>
                <a:cubicBezTo>
                  <a:pt x="131" y="0"/>
                  <a:pt x="116" y="9"/>
                  <a:pt x="107" y="24"/>
                </a:cubicBezTo>
                <a:lnTo>
                  <a:pt x="7" y="210"/>
                </a:lnTo>
                <a:cubicBezTo>
                  <a:pt x="0" y="225"/>
                  <a:pt x="1" y="242"/>
                  <a:pt x="8" y="256"/>
                </a:cubicBezTo>
                <a:lnTo>
                  <a:pt x="117" y="439"/>
                </a:lnTo>
                <a:cubicBezTo>
                  <a:pt x="126" y="453"/>
                  <a:pt x="141" y="462"/>
                  <a:pt x="157" y="462"/>
                </a:cubicBezTo>
                <a:lnTo>
                  <a:pt x="366" y="461"/>
                </a:lnTo>
                <a:cubicBezTo>
                  <a:pt x="385" y="461"/>
                  <a:pt x="402" y="451"/>
                  <a:pt x="411" y="434"/>
                </a:cubicBezTo>
                <a:close/>
                <a:moveTo>
                  <a:pt x="257" y="228"/>
                </a:move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7B43EB7-413C-031D-B058-403A6A0960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2736" y="5593685"/>
            <a:ext cx="2170041" cy="109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2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04667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4704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741A923-680B-453F-B8D2-B5ECB9697824}"/>
              </a:ext>
            </a:extLst>
          </p:cNvPr>
          <p:cNvSpPr>
            <a:spLocks/>
          </p:cNvSpPr>
          <p:nvPr userDrawn="1"/>
        </p:nvSpPr>
        <p:spPr bwMode="auto">
          <a:xfrm>
            <a:off x="-303213" y="5597525"/>
            <a:ext cx="614363" cy="534988"/>
          </a:xfrm>
          <a:custGeom>
            <a:avLst/>
            <a:gdLst>
              <a:gd name="T0" fmla="*/ 1325 w 1349"/>
              <a:gd name="T1" fmla="*/ 516 h 1169"/>
              <a:gd name="T2" fmla="*/ 1325 w 1349"/>
              <a:gd name="T3" fmla="*/ 516 h 1169"/>
              <a:gd name="T4" fmla="*/ 1050 w 1349"/>
              <a:gd name="T5" fmla="*/ 57 h 1169"/>
              <a:gd name="T6" fmla="*/ 948 w 1349"/>
              <a:gd name="T7" fmla="*/ 0 h 1169"/>
              <a:gd name="T8" fmla="*/ 402 w 1349"/>
              <a:gd name="T9" fmla="*/ 0 h 1169"/>
              <a:gd name="T10" fmla="*/ 300 w 1349"/>
              <a:gd name="T11" fmla="*/ 56 h 1169"/>
              <a:gd name="T12" fmla="*/ 21 w 1349"/>
              <a:gd name="T13" fmla="*/ 522 h 1169"/>
              <a:gd name="T14" fmla="*/ 21 w 1349"/>
              <a:gd name="T15" fmla="*/ 644 h 1169"/>
              <a:gd name="T16" fmla="*/ 300 w 1349"/>
              <a:gd name="T17" fmla="*/ 1110 h 1169"/>
              <a:gd name="T18" fmla="*/ 401 w 1349"/>
              <a:gd name="T19" fmla="*/ 1168 h 1169"/>
              <a:gd name="T20" fmla="*/ 948 w 1349"/>
              <a:gd name="T21" fmla="*/ 1168 h 1169"/>
              <a:gd name="T22" fmla="*/ 1050 w 1349"/>
              <a:gd name="T23" fmla="*/ 1111 h 1169"/>
              <a:gd name="T24" fmla="*/ 1324 w 1349"/>
              <a:gd name="T25" fmla="*/ 651 h 1169"/>
              <a:gd name="T26" fmla="*/ 1325 w 1349"/>
              <a:gd name="T27" fmla="*/ 51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49" h="1169">
                <a:moveTo>
                  <a:pt x="1325" y="516"/>
                </a:moveTo>
                <a:lnTo>
                  <a:pt x="1325" y="516"/>
                </a:lnTo>
                <a:lnTo>
                  <a:pt x="1050" y="57"/>
                </a:lnTo>
                <a:cubicBezTo>
                  <a:pt x="1029" y="21"/>
                  <a:pt x="990" y="0"/>
                  <a:pt x="948" y="0"/>
                </a:cubicBezTo>
                <a:lnTo>
                  <a:pt x="402" y="0"/>
                </a:lnTo>
                <a:cubicBezTo>
                  <a:pt x="360" y="0"/>
                  <a:pt x="321" y="21"/>
                  <a:pt x="300" y="56"/>
                </a:cubicBezTo>
                <a:lnTo>
                  <a:pt x="21" y="522"/>
                </a:lnTo>
                <a:cubicBezTo>
                  <a:pt x="0" y="560"/>
                  <a:pt x="0" y="607"/>
                  <a:pt x="21" y="644"/>
                </a:cubicBezTo>
                <a:lnTo>
                  <a:pt x="300" y="1110"/>
                </a:lnTo>
                <a:cubicBezTo>
                  <a:pt x="321" y="1146"/>
                  <a:pt x="360" y="1168"/>
                  <a:pt x="401" y="1168"/>
                </a:cubicBezTo>
                <a:lnTo>
                  <a:pt x="948" y="1168"/>
                </a:lnTo>
                <a:cubicBezTo>
                  <a:pt x="990" y="1169"/>
                  <a:pt x="1028" y="1147"/>
                  <a:pt x="1050" y="1111"/>
                </a:cubicBezTo>
                <a:lnTo>
                  <a:pt x="1324" y="651"/>
                </a:lnTo>
                <a:cubicBezTo>
                  <a:pt x="1349" y="609"/>
                  <a:pt x="1349" y="558"/>
                  <a:pt x="1325" y="516"/>
                </a:cubicBezTo>
                <a:close/>
              </a:path>
            </a:pathLst>
          </a:custGeom>
          <a:solidFill>
            <a:srgbClr val="A382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1F0A607D-44D7-4BB8-9DB5-A887E162C82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16475" y="6365876"/>
            <a:ext cx="1143000" cy="1320799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D0574C40-0A12-4F6E-A594-56731080BD9C}"/>
              </a:ext>
            </a:extLst>
          </p:cNvPr>
          <p:cNvSpPr>
            <a:spLocks/>
          </p:cNvSpPr>
          <p:nvPr userDrawn="1"/>
        </p:nvSpPr>
        <p:spPr bwMode="auto">
          <a:xfrm>
            <a:off x="4430712" y="6473825"/>
            <a:ext cx="509588" cy="512762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849B5BBB-A719-4420-8D96-69A9CB033BFB}"/>
              </a:ext>
            </a:extLst>
          </p:cNvPr>
          <p:cNvSpPr>
            <a:spLocks/>
          </p:cNvSpPr>
          <p:nvPr userDrawn="1"/>
        </p:nvSpPr>
        <p:spPr bwMode="auto">
          <a:xfrm>
            <a:off x="10871200" y="-468313"/>
            <a:ext cx="869951" cy="754064"/>
          </a:xfrm>
          <a:custGeom>
            <a:avLst/>
            <a:gdLst>
              <a:gd name="T0" fmla="*/ 37 w 2039"/>
              <a:gd name="T1" fmla="*/ 984 h 1766"/>
              <a:gd name="T2" fmla="*/ 37 w 2039"/>
              <a:gd name="T3" fmla="*/ 984 h 1766"/>
              <a:gd name="T4" fmla="*/ 451 w 2039"/>
              <a:gd name="T5" fmla="*/ 1678 h 1766"/>
              <a:gd name="T6" fmla="*/ 605 w 2039"/>
              <a:gd name="T7" fmla="*/ 1765 h 1766"/>
              <a:gd name="T8" fmla="*/ 1430 w 2039"/>
              <a:gd name="T9" fmla="*/ 1765 h 1766"/>
              <a:gd name="T10" fmla="*/ 1584 w 2039"/>
              <a:gd name="T11" fmla="*/ 1678 h 1766"/>
              <a:gd name="T12" fmla="*/ 2005 w 2039"/>
              <a:gd name="T13" fmla="*/ 974 h 1766"/>
              <a:gd name="T14" fmla="*/ 2005 w 2039"/>
              <a:gd name="T15" fmla="*/ 791 h 1766"/>
              <a:gd name="T16" fmla="*/ 1584 w 2039"/>
              <a:gd name="T17" fmla="*/ 86 h 1766"/>
              <a:gd name="T18" fmla="*/ 1431 w 2039"/>
              <a:gd name="T19" fmla="*/ 0 h 1766"/>
              <a:gd name="T20" fmla="*/ 605 w 2039"/>
              <a:gd name="T21" fmla="*/ 0 h 1766"/>
              <a:gd name="T22" fmla="*/ 452 w 2039"/>
              <a:gd name="T23" fmla="*/ 86 h 1766"/>
              <a:gd name="T24" fmla="*/ 37 w 2039"/>
              <a:gd name="T25" fmla="*/ 780 h 1766"/>
              <a:gd name="T26" fmla="*/ 37 w 2039"/>
              <a:gd name="T27" fmla="*/ 984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39" h="1766">
                <a:moveTo>
                  <a:pt x="37" y="984"/>
                </a:moveTo>
                <a:lnTo>
                  <a:pt x="37" y="984"/>
                </a:lnTo>
                <a:lnTo>
                  <a:pt x="451" y="1678"/>
                </a:lnTo>
                <a:cubicBezTo>
                  <a:pt x="483" y="1732"/>
                  <a:pt x="542" y="1765"/>
                  <a:pt x="605" y="1765"/>
                </a:cubicBezTo>
                <a:lnTo>
                  <a:pt x="1430" y="1765"/>
                </a:lnTo>
                <a:cubicBezTo>
                  <a:pt x="1493" y="1766"/>
                  <a:pt x="1552" y="1732"/>
                  <a:pt x="1584" y="1678"/>
                </a:cubicBezTo>
                <a:lnTo>
                  <a:pt x="2005" y="974"/>
                </a:lnTo>
                <a:cubicBezTo>
                  <a:pt x="2039" y="918"/>
                  <a:pt x="2039" y="847"/>
                  <a:pt x="2005" y="791"/>
                </a:cubicBezTo>
                <a:lnTo>
                  <a:pt x="1584" y="86"/>
                </a:lnTo>
                <a:cubicBezTo>
                  <a:pt x="1552" y="32"/>
                  <a:pt x="1494" y="0"/>
                  <a:pt x="1431" y="0"/>
                </a:cubicBezTo>
                <a:lnTo>
                  <a:pt x="605" y="0"/>
                </a:lnTo>
                <a:cubicBezTo>
                  <a:pt x="542" y="0"/>
                  <a:pt x="484" y="32"/>
                  <a:pt x="452" y="86"/>
                </a:cubicBezTo>
                <a:lnTo>
                  <a:pt x="37" y="780"/>
                </a:lnTo>
                <a:cubicBezTo>
                  <a:pt x="0" y="843"/>
                  <a:pt x="0" y="921"/>
                  <a:pt x="37" y="984"/>
                </a:cubicBez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48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FF2B5EF4-FFF2-40B4-BE49-F238E27FC236}">
                <a16:creationId xmlns:a16="http://schemas.microsoft.com/office/drawing/2014/main" id="{E8927B1E-2D0A-B195-8381-D2D2101E06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0007" y="6374216"/>
            <a:ext cx="1510355" cy="128824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741A923-680B-453F-B8D2-B5ECB9697824}"/>
              </a:ext>
            </a:extLst>
          </p:cNvPr>
          <p:cNvSpPr>
            <a:spLocks/>
          </p:cNvSpPr>
          <p:nvPr userDrawn="1"/>
        </p:nvSpPr>
        <p:spPr bwMode="auto">
          <a:xfrm>
            <a:off x="-303213" y="5597525"/>
            <a:ext cx="614363" cy="534988"/>
          </a:xfrm>
          <a:custGeom>
            <a:avLst/>
            <a:gdLst>
              <a:gd name="T0" fmla="*/ 1325 w 1349"/>
              <a:gd name="T1" fmla="*/ 516 h 1169"/>
              <a:gd name="T2" fmla="*/ 1325 w 1349"/>
              <a:gd name="T3" fmla="*/ 516 h 1169"/>
              <a:gd name="T4" fmla="*/ 1050 w 1349"/>
              <a:gd name="T5" fmla="*/ 57 h 1169"/>
              <a:gd name="T6" fmla="*/ 948 w 1349"/>
              <a:gd name="T7" fmla="*/ 0 h 1169"/>
              <a:gd name="T8" fmla="*/ 402 w 1349"/>
              <a:gd name="T9" fmla="*/ 0 h 1169"/>
              <a:gd name="T10" fmla="*/ 300 w 1349"/>
              <a:gd name="T11" fmla="*/ 56 h 1169"/>
              <a:gd name="T12" fmla="*/ 21 w 1349"/>
              <a:gd name="T13" fmla="*/ 522 h 1169"/>
              <a:gd name="T14" fmla="*/ 21 w 1349"/>
              <a:gd name="T15" fmla="*/ 644 h 1169"/>
              <a:gd name="T16" fmla="*/ 300 w 1349"/>
              <a:gd name="T17" fmla="*/ 1110 h 1169"/>
              <a:gd name="T18" fmla="*/ 401 w 1349"/>
              <a:gd name="T19" fmla="*/ 1168 h 1169"/>
              <a:gd name="T20" fmla="*/ 948 w 1349"/>
              <a:gd name="T21" fmla="*/ 1168 h 1169"/>
              <a:gd name="T22" fmla="*/ 1050 w 1349"/>
              <a:gd name="T23" fmla="*/ 1111 h 1169"/>
              <a:gd name="T24" fmla="*/ 1324 w 1349"/>
              <a:gd name="T25" fmla="*/ 651 h 1169"/>
              <a:gd name="T26" fmla="*/ 1325 w 1349"/>
              <a:gd name="T27" fmla="*/ 516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49" h="1169">
                <a:moveTo>
                  <a:pt x="1325" y="516"/>
                </a:moveTo>
                <a:lnTo>
                  <a:pt x="1325" y="516"/>
                </a:lnTo>
                <a:lnTo>
                  <a:pt x="1050" y="57"/>
                </a:lnTo>
                <a:cubicBezTo>
                  <a:pt x="1029" y="21"/>
                  <a:pt x="990" y="0"/>
                  <a:pt x="948" y="0"/>
                </a:cubicBezTo>
                <a:lnTo>
                  <a:pt x="402" y="0"/>
                </a:lnTo>
                <a:cubicBezTo>
                  <a:pt x="360" y="0"/>
                  <a:pt x="321" y="21"/>
                  <a:pt x="300" y="56"/>
                </a:cubicBezTo>
                <a:lnTo>
                  <a:pt x="21" y="522"/>
                </a:lnTo>
                <a:cubicBezTo>
                  <a:pt x="0" y="560"/>
                  <a:pt x="0" y="607"/>
                  <a:pt x="21" y="644"/>
                </a:cubicBezTo>
                <a:lnTo>
                  <a:pt x="300" y="1110"/>
                </a:lnTo>
                <a:cubicBezTo>
                  <a:pt x="321" y="1146"/>
                  <a:pt x="360" y="1168"/>
                  <a:pt x="401" y="1168"/>
                </a:cubicBezTo>
                <a:lnTo>
                  <a:pt x="948" y="1168"/>
                </a:lnTo>
                <a:cubicBezTo>
                  <a:pt x="990" y="1169"/>
                  <a:pt x="1028" y="1147"/>
                  <a:pt x="1050" y="1111"/>
                </a:cubicBezTo>
                <a:lnTo>
                  <a:pt x="1324" y="651"/>
                </a:lnTo>
                <a:cubicBezTo>
                  <a:pt x="1349" y="609"/>
                  <a:pt x="1349" y="558"/>
                  <a:pt x="1325" y="516"/>
                </a:cubicBezTo>
                <a:close/>
              </a:path>
            </a:pathLst>
          </a:custGeom>
          <a:solidFill>
            <a:srgbClr val="A382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BB201024-2341-4ECF-AB74-5658228B1B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7975" y="7018338"/>
            <a:ext cx="1588" cy="1587"/>
          </a:xfrm>
          <a:prstGeom prst="rect">
            <a:avLst/>
          </a:prstGeom>
          <a:solidFill>
            <a:srgbClr val="FF61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849B5BBB-A719-4420-8D96-69A9CB033BFB}"/>
              </a:ext>
            </a:extLst>
          </p:cNvPr>
          <p:cNvSpPr>
            <a:spLocks/>
          </p:cNvSpPr>
          <p:nvPr userDrawn="1"/>
        </p:nvSpPr>
        <p:spPr bwMode="auto">
          <a:xfrm>
            <a:off x="10871200" y="-468313"/>
            <a:ext cx="869951" cy="754064"/>
          </a:xfrm>
          <a:custGeom>
            <a:avLst/>
            <a:gdLst>
              <a:gd name="T0" fmla="*/ 37 w 2039"/>
              <a:gd name="T1" fmla="*/ 984 h 1766"/>
              <a:gd name="T2" fmla="*/ 37 w 2039"/>
              <a:gd name="T3" fmla="*/ 984 h 1766"/>
              <a:gd name="T4" fmla="*/ 451 w 2039"/>
              <a:gd name="T5" fmla="*/ 1678 h 1766"/>
              <a:gd name="T6" fmla="*/ 605 w 2039"/>
              <a:gd name="T7" fmla="*/ 1765 h 1766"/>
              <a:gd name="T8" fmla="*/ 1430 w 2039"/>
              <a:gd name="T9" fmla="*/ 1765 h 1766"/>
              <a:gd name="T10" fmla="*/ 1584 w 2039"/>
              <a:gd name="T11" fmla="*/ 1678 h 1766"/>
              <a:gd name="T12" fmla="*/ 2005 w 2039"/>
              <a:gd name="T13" fmla="*/ 974 h 1766"/>
              <a:gd name="T14" fmla="*/ 2005 w 2039"/>
              <a:gd name="T15" fmla="*/ 791 h 1766"/>
              <a:gd name="T16" fmla="*/ 1584 w 2039"/>
              <a:gd name="T17" fmla="*/ 86 h 1766"/>
              <a:gd name="T18" fmla="*/ 1431 w 2039"/>
              <a:gd name="T19" fmla="*/ 0 h 1766"/>
              <a:gd name="T20" fmla="*/ 605 w 2039"/>
              <a:gd name="T21" fmla="*/ 0 h 1766"/>
              <a:gd name="T22" fmla="*/ 452 w 2039"/>
              <a:gd name="T23" fmla="*/ 86 h 1766"/>
              <a:gd name="T24" fmla="*/ 37 w 2039"/>
              <a:gd name="T25" fmla="*/ 780 h 1766"/>
              <a:gd name="T26" fmla="*/ 37 w 2039"/>
              <a:gd name="T27" fmla="*/ 984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39" h="1766">
                <a:moveTo>
                  <a:pt x="37" y="984"/>
                </a:moveTo>
                <a:lnTo>
                  <a:pt x="37" y="984"/>
                </a:lnTo>
                <a:lnTo>
                  <a:pt x="451" y="1678"/>
                </a:lnTo>
                <a:cubicBezTo>
                  <a:pt x="483" y="1732"/>
                  <a:pt x="542" y="1765"/>
                  <a:pt x="605" y="1765"/>
                </a:cubicBezTo>
                <a:lnTo>
                  <a:pt x="1430" y="1765"/>
                </a:lnTo>
                <a:cubicBezTo>
                  <a:pt x="1493" y="1766"/>
                  <a:pt x="1552" y="1732"/>
                  <a:pt x="1584" y="1678"/>
                </a:cubicBezTo>
                <a:lnTo>
                  <a:pt x="2005" y="974"/>
                </a:lnTo>
                <a:cubicBezTo>
                  <a:pt x="2039" y="918"/>
                  <a:pt x="2039" y="847"/>
                  <a:pt x="2005" y="791"/>
                </a:cubicBezTo>
                <a:lnTo>
                  <a:pt x="1584" y="86"/>
                </a:lnTo>
                <a:cubicBezTo>
                  <a:pt x="1552" y="32"/>
                  <a:pt x="1494" y="0"/>
                  <a:pt x="1431" y="0"/>
                </a:cubicBezTo>
                <a:lnTo>
                  <a:pt x="605" y="0"/>
                </a:lnTo>
                <a:cubicBezTo>
                  <a:pt x="542" y="0"/>
                  <a:pt x="484" y="32"/>
                  <a:pt x="452" y="86"/>
                </a:cubicBezTo>
                <a:lnTo>
                  <a:pt x="37" y="780"/>
                </a:lnTo>
                <a:cubicBezTo>
                  <a:pt x="0" y="843"/>
                  <a:pt x="0" y="921"/>
                  <a:pt x="37" y="984"/>
                </a:cubicBez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8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833281"/>
            <a:ext cx="5256000" cy="363727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833281"/>
            <a:ext cx="5256000" cy="363727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0EEE75F8-4996-4B4F-AD16-E375E826A4E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72400" y="1510553"/>
            <a:ext cx="5256000" cy="24652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9CD8D90C-E83F-4D7F-8008-B4C034451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7352" y="1510553"/>
            <a:ext cx="5256000" cy="24652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701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5">
            <a:extLst>
              <a:ext uri="{FF2B5EF4-FFF2-40B4-BE49-F238E27FC236}">
                <a16:creationId xmlns:a16="http://schemas.microsoft.com/office/drawing/2014/main" id="{D74262BA-9D73-4349-81A5-6FCE663D0CD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1133" y="6440389"/>
            <a:ext cx="720523" cy="825600"/>
          </a:xfrm>
          <a:custGeom>
            <a:avLst/>
            <a:gdLst>
              <a:gd name="T0" fmla="*/ 435 w 872"/>
              <a:gd name="T1" fmla="*/ 494 h 1000"/>
              <a:gd name="T2" fmla="*/ 435 w 872"/>
              <a:gd name="T3" fmla="*/ 494 h 1000"/>
              <a:gd name="T4" fmla="*/ 436 w 872"/>
              <a:gd name="T5" fmla="*/ 494 h 1000"/>
              <a:gd name="T6" fmla="*/ 436 w 872"/>
              <a:gd name="T7" fmla="*/ 494 h 1000"/>
              <a:gd name="T8" fmla="*/ 435 w 872"/>
              <a:gd name="T9" fmla="*/ 494 h 1000"/>
              <a:gd name="T10" fmla="*/ 479 w 872"/>
              <a:gd name="T11" fmla="*/ 982 h 1000"/>
              <a:gd name="T12" fmla="*/ 479 w 872"/>
              <a:gd name="T13" fmla="*/ 982 h 1000"/>
              <a:gd name="T14" fmla="*/ 822 w 872"/>
              <a:gd name="T15" fmla="*/ 783 h 1000"/>
              <a:gd name="T16" fmla="*/ 866 w 872"/>
              <a:gd name="T17" fmla="*/ 709 h 1000"/>
              <a:gd name="T18" fmla="*/ 871 w 872"/>
              <a:gd name="T19" fmla="*/ 304 h 1000"/>
              <a:gd name="T20" fmla="*/ 830 w 872"/>
              <a:gd name="T21" fmla="*/ 228 h 1000"/>
              <a:gd name="T22" fmla="*/ 487 w 872"/>
              <a:gd name="T23" fmla="*/ 17 h 1000"/>
              <a:gd name="T24" fmla="*/ 397 w 872"/>
              <a:gd name="T25" fmla="*/ 16 h 1000"/>
              <a:gd name="T26" fmla="*/ 49 w 872"/>
              <a:gd name="T27" fmla="*/ 217 h 1000"/>
              <a:gd name="T28" fmla="*/ 5 w 872"/>
              <a:gd name="T29" fmla="*/ 292 h 1000"/>
              <a:gd name="T30" fmla="*/ 0 w 872"/>
              <a:gd name="T31" fmla="*/ 697 h 1000"/>
              <a:gd name="T32" fmla="*/ 41 w 872"/>
              <a:gd name="T33" fmla="*/ 773 h 1000"/>
              <a:gd name="T34" fmla="*/ 379 w 872"/>
              <a:gd name="T35" fmla="*/ 981 h 1000"/>
              <a:gd name="T36" fmla="*/ 479 w 872"/>
              <a:gd name="T37" fmla="*/ 982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72" h="1000">
                <a:moveTo>
                  <a:pt x="435" y="494"/>
                </a:moveTo>
                <a:lnTo>
                  <a:pt x="435" y="494"/>
                </a:lnTo>
                <a:lnTo>
                  <a:pt x="436" y="494"/>
                </a:lnTo>
                <a:lnTo>
                  <a:pt x="436" y="494"/>
                </a:lnTo>
                <a:lnTo>
                  <a:pt x="435" y="494"/>
                </a:lnTo>
                <a:close/>
                <a:moveTo>
                  <a:pt x="479" y="982"/>
                </a:moveTo>
                <a:lnTo>
                  <a:pt x="479" y="982"/>
                </a:lnTo>
                <a:lnTo>
                  <a:pt x="822" y="783"/>
                </a:lnTo>
                <a:cubicBezTo>
                  <a:pt x="849" y="768"/>
                  <a:pt x="866" y="740"/>
                  <a:pt x="866" y="709"/>
                </a:cubicBezTo>
                <a:lnTo>
                  <a:pt x="871" y="304"/>
                </a:lnTo>
                <a:cubicBezTo>
                  <a:pt x="872" y="273"/>
                  <a:pt x="856" y="244"/>
                  <a:pt x="830" y="228"/>
                </a:cubicBezTo>
                <a:lnTo>
                  <a:pt x="487" y="17"/>
                </a:lnTo>
                <a:cubicBezTo>
                  <a:pt x="459" y="1"/>
                  <a:pt x="425" y="0"/>
                  <a:pt x="397" y="16"/>
                </a:cubicBezTo>
                <a:lnTo>
                  <a:pt x="49" y="217"/>
                </a:lnTo>
                <a:cubicBezTo>
                  <a:pt x="22" y="233"/>
                  <a:pt x="5" y="261"/>
                  <a:pt x="5" y="292"/>
                </a:cubicBezTo>
                <a:lnTo>
                  <a:pt x="0" y="697"/>
                </a:lnTo>
                <a:cubicBezTo>
                  <a:pt x="0" y="728"/>
                  <a:pt x="15" y="757"/>
                  <a:pt x="41" y="773"/>
                </a:cubicBezTo>
                <a:lnTo>
                  <a:pt x="379" y="981"/>
                </a:lnTo>
                <a:cubicBezTo>
                  <a:pt x="410" y="1000"/>
                  <a:pt x="448" y="1000"/>
                  <a:pt x="479" y="982"/>
                </a:cubicBezTo>
                <a:close/>
              </a:path>
            </a:pathLst>
          </a:custGeom>
          <a:solidFill>
            <a:srgbClr val="A483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5208495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510553"/>
            <a:ext cx="5208495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15247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 + kuva 2">
    <p:bg>
      <p:bgPr>
        <a:solidFill>
          <a:srgbClr val="FFE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5">
            <a:extLst>
              <a:ext uri="{FF2B5EF4-FFF2-40B4-BE49-F238E27FC236}">
                <a16:creationId xmlns:a16="http://schemas.microsoft.com/office/drawing/2014/main" id="{D74262BA-9D73-4349-81A5-6FCE663D0CD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1133" y="6440389"/>
            <a:ext cx="720523" cy="825600"/>
          </a:xfrm>
          <a:custGeom>
            <a:avLst/>
            <a:gdLst>
              <a:gd name="T0" fmla="*/ 435 w 872"/>
              <a:gd name="T1" fmla="*/ 494 h 1000"/>
              <a:gd name="T2" fmla="*/ 435 w 872"/>
              <a:gd name="T3" fmla="*/ 494 h 1000"/>
              <a:gd name="T4" fmla="*/ 436 w 872"/>
              <a:gd name="T5" fmla="*/ 494 h 1000"/>
              <a:gd name="T6" fmla="*/ 436 w 872"/>
              <a:gd name="T7" fmla="*/ 494 h 1000"/>
              <a:gd name="T8" fmla="*/ 435 w 872"/>
              <a:gd name="T9" fmla="*/ 494 h 1000"/>
              <a:gd name="T10" fmla="*/ 479 w 872"/>
              <a:gd name="T11" fmla="*/ 982 h 1000"/>
              <a:gd name="T12" fmla="*/ 479 w 872"/>
              <a:gd name="T13" fmla="*/ 982 h 1000"/>
              <a:gd name="T14" fmla="*/ 822 w 872"/>
              <a:gd name="T15" fmla="*/ 783 h 1000"/>
              <a:gd name="T16" fmla="*/ 866 w 872"/>
              <a:gd name="T17" fmla="*/ 709 h 1000"/>
              <a:gd name="T18" fmla="*/ 871 w 872"/>
              <a:gd name="T19" fmla="*/ 304 h 1000"/>
              <a:gd name="T20" fmla="*/ 830 w 872"/>
              <a:gd name="T21" fmla="*/ 228 h 1000"/>
              <a:gd name="T22" fmla="*/ 487 w 872"/>
              <a:gd name="T23" fmla="*/ 17 h 1000"/>
              <a:gd name="T24" fmla="*/ 397 w 872"/>
              <a:gd name="T25" fmla="*/ 16 h 1000"/>
              <a:gd name="T26" fmla="*/ 49 w 872"/>
              <a:gd name="T27" fmla="*/ 217 h 1000"/>
              <a:gd name="T28" fmla="*/ 5 w 872"/>
              <a:gd name="T29" fmla="*/ 292 h 1000"/>
              <a:gd name="T30" fmla="*/ 0 w 872"/>
              <a:gd name="T31" fmla="*/ 697 h 1000"/>
              <a:gd name="T32" fmla="*/ 41 w 872"/>
              <a:gd name="T33" fmla="*/ 773 h 1000"/>
              <a:gd name="T34" fmla="*/ 379 w 872"/>
              <a:gd name="T35" fmla="*/ 981 h 1000"/>
              <a:gd name="T36" fmla="*/ 479 w 872"/>
              <a:gd name="T37" fmla="*/ 982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72" h="1000">
                <a:moveTo>
                  <a:pt x="435" y="494"/>
                </a:moveTo>
                <a:lnTo>
                  <a:pt x="435" y="494"/>
                </a:lnTo>
                <a:lnTo>
                  <a:pt x="436" y="494"/>
                </a:lnTo>
                <a:lnTo>
                  <a:pt x="436" y="494"/>
                </a:lnTo>
                <a:lnTo>
                  <a:pt x="435" y="494"/>
                </a:lnTo>
                <a:close/>
                <a:moveTo>
                  <a:pt x="479" y="982"/>
                </a:moveTo>
                <a:lnTo>
                  <a:pt x="479" y="982"/>
                </a:lnTo>
                <a:lnTo>
                  <a:pt x="822" y="783"/>
                </a:lnTo>
                <a:cubicBezTo>
                  <a:pt x="849" y="768"/>
                  <a:pt x="866" y="740"/>
                  <a:pt x="866" y="709"/>
                </a:cubicBezTo>
                <a:lnTo>
                  <a:pt x="871" y="304"/>
                </a:lnTo>
                <a:cubicBezTo>
                  <a:pt x="872" y="273"/>
                  <a:pt x="856" y="244"/>
                  <a:pt x="830" y="228"/>
                </a:cubicBezTo>
                <a:lnTo>
                  <a:pt x="487" y="17"/>
                </a:lnTo>
                <a:cubicBezTo>
                  <a:pt x="459" y="1"/>
                  <a:pt x="425" y="0"/>
                  <a:pt x="397" y="16"/>
                </a:cubicBezTo>
                <a:lnTo>
                  <a:pt x="49" y="217"/>
                </a:lnTo>
                <a:cubicBezTo>
                  <a:pt x="22" y="233"/>
                  <a:pt x="5" y="261"/>
                  <a:pt x="5" y="292"/>
                </a:cubicBezTo>
                <a:lnTo>
                  <a:pt x="0" y="697"/>
                </a:lnTo>
                <a:cubicBezTo>
                  <a:pt x="0" y="728"/>
                  <a:pt x="15" y="757"/>
                  <a:pt x="41" y="773"/>
                </a:cubicBezTo>
                <a:lnTo>
                  <a:pt x="379" y="981"/>
                </a:lnTo>
                <a:cubicBezTo>
                  <a:pt x="410" y="1000"/>
                  <a:pt x="448" y="1000"/>
                  <a:pt x="479" y="982"/>
                </a:cubicBezTo>
                <a:close/>
              </a:path>
            </a:pathLst>
          </a:custGeom>
          <a:solidFill>
            <a:srgbClr val="A483B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5208495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510553"/>
            <a:ext cx="5208495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66382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11053483" cy="7644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40" y="1510553"/>
            <a:ext cx="11053483" cy="3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pic>
        <p:nvPicPr>
          <p:cNvPr id="10" name="Kuva 9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E75D73F4-3119-46AC-407D-934B01BAD61A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2610" y="5614587"/>
            <a:ext cx="2324613" cy="75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5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5" r:id="rId2"/>
    <p:sldLayoutId id="2147483679" r:id="rId3"/>
    <p:sldLayoutId id="2147483697" r:id="rId4"/>
    <p:sldLayoutId id="2147483680" r:id="rId5"/>
    <p:sldLayoutId id="2147483696" r:id="rId6"/>
    <p:sldLayoutId id="2147483681" r:id="rId7"/>
    <p:sldLayoutId id="2147483682" r:id="rId8"/>
    <p:sldLayoutId id="2147483698" r:id="rId9"/>
    <p:sldLayoutId id="2147483687" r:id="rId10"/>
    <p:sldLayoutId id="2147483689" r:id="rId11"/>
    <p:sldLayoutId id="2147483699" r:id="rId12"/>
    <p:sldLayoutId id="2147483690" r:id="rId13"/>
    <p:sldLayoutId id="2147483694" r:id="rId14"/>
    <p:sldLayoutId id="2147483692" r:id="rId15"/>
    <p:sldLayoutId id="2147483693" r:id="rId16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30000"/>
        </a:lnSpc>
        <a:spcBef>
          <a:spcPts val="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itaja2024.fi/fi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kku.puustinen@sakky.fi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34D3CF-96EC-5F87-B472-E243FEA2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41" y="2060965"/>
            <a:ext cx="8758518" cy="2798901"/>
          </a:xfrm>
        </p:spPr>
        <p:txBody>
          <a:bodyPr anchor="ctr">
            <a:normAutofit/>
          </a:bodyPr>
          <a:lstStyle/>
          <a:p>
            <a:r>
              <a:rPr lang="fi-FI" sz="6000"/>
              <a:t>Joukkueenjohtajien info 16.8.2023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E37966-C237-2314-B884-341235CAC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882" y="5132294"/>
            <a:ext cx="5558118" cy="75031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8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54C6EB1-60A9-4B09-87F7-4F29159E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Toiveita jojoilta</a:t>
            </a:r>
            <a:br>
              <a:rPr lang="fi-FI"/>
            </a:br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5075EC5-2343-47B4-AB40-C66AB37A9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Kahvia jojoille(muru)</a:t>
            </a:r>
          </a:p>
          <a:p>
            <a:r>
              <a:rPr lang="fi-FI" dirty="0"/>
              <a:t>Palaverin aloitus välille 8.30-9.00</a:t>
            </a:r>
          </a:p>
          <a:p>
            <a:r>
              <a:rPr lang="fi-FI" dirty="0"/>
              <a:t>Jojojen ruokailu</a:t>
            </a:r>
          </a:p>
          <a:p>
            <a:r>
              <a:rPr lang="fi-FI" dirty="0"/>
              <a:t>Huoltajien ja kilpailijoiden ruokailu (onko mahdollista yhdessä)</a:t>
            </a:r>
          </a:p>
          <a:p>
            <a:r>
              <a:rPr lang="fi-FI" dirty="0"/>
              <a:t>Saman organisaation tekijät samaan paikkaan </a:t>
            </a:r>
            <a:r>
              <a:rPr lang="fi-FI"/>
              <a:t>majoituksen osalta</a:t>
            </a:r>
          </a:p>
        </p:txBody>
      </p:sp>
    </p:spTree>
    <p:extLst>
      <p:ext uri="{BB962C8B-B14F-4D97-AF65-F5344CB8AC3E}">
        <p14:creationId xmlns:p14="http://schemas.microsoft.com/office/powerpoint/2010/main" val="172764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59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DC5F5EA7-716A-4C94-93E5-1B9B30BD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5"/>
            <a:ext cx="11241742" cy="1145427"/>
          </a:xfrm>
        </p:spPr>
        <p:txBody>
          <a:bodyPr/>
          <a:lstStyle/>
          <a:p>
            <a:r>
              <a:rPr lang="fi-FI" sz="4800"/>
              <a:t>Taitaja-toimiston 2024 esittely </a:t>
            </a:r>
          </a:p>
        </p:txBody>
      </p:sp>
      <p:pic>
        <p:nvPicPr>
          <p:cNvPr id="2" name="Sisällön paikkamerkki 1" descr="Kuva, joka sisältää kohteen vaate, mies, henkilö, teksti&#10;&#10;Kuvaus luotu automaattisesti">
            <a:extLst>
              <a:ext uri="{FF2B5EF4-FFF2-40B4-BE49-F238E27FC236}">
                <a16:creationId xmlns:a16="http://schemas.microsoft.com/office/drawing/2014/main" id="{5C94FD3D-698F-6382-7748-D0976C3E7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9624" y="2054839"/>
            <a:ext cx="4576990" cy="3960000"/>
          </a:xfrm>
        </p:spPr>
      </p:pic>
    </p:spTree>
    <p:extLst>
      <p:ext uri="{BB962C8B-B14F-4D97-AF65-F5344CB8AC3E}">
        <p14:creationId xmlns:p14="http://schemas.microsoft.com/office/powerpoint/2010/main" val="48995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17F35-2C8D-4C2E-8327-AC4831C1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Taitaja2024-verkkosivut</a:t>
            </a:r>
            <a:br>
              <a:rPr lang="fi-FI"/>
            </a:b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01DF53-D5D3-4B56-A561-EEFD03F13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Taitaja 2024 - Taitaja 2024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722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1A1FB9-2956-4C71-9EE3-9DEFEF15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00" y="117476"/>
            <a:ext cx="11053483" cy="764428"/>
          </a:xfrm>
        </p:spPr>
        <p:txBody>
          <a:bodyPr/>
          <a:lstStyle/>
          <a:p>
            <a:r>
              <a:rPr lang="fi-FI"/>
              <a:t>Lajit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2A1299-89AD-4CA3-94F8-BEF6C604C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129554"/>
            <a:ext cx="2570850" cy="3960000"/>
          </a:xfrm>
        </p:spPr>
        <p:txBody>
          <a:bodyPr/>
          <a:lstStyle/>
          <a:p>
            <a:r>
              <a:rPr lang="fi-FI" sz="900"/>
              <a:t>101 Ajoneuvotekniikka </a:t>
            </a:r>
          </a:p>
          <a:p>
            <a:r>
              <a:rPr lang="fi-FI" sz="900"/>
              <a:t>102 Autokorinkorjaus </a:t>
            </a:r>
          </a:p>
          <a:p>
            <a:r>
              <a:rPr lang="fi-FI" sz="900"/>
              <a:t>103 Automaalaus</a:t>
            </a:r>
          </a:p>
          <a:p>
            <a:r>
              <a:rPr lang="fi-FI" sz="900"/>
              <a:t>104 Kuljetuslogistiikka </a:t>
            </a:r>
          </a:p>
          <a:p>
            <a:r>
              <a:rPr lang="fi-FI" sz="900"/>
              <a:t>105 Metsäkoneen käyttö</a:t>
            </a:r>
          </a:p>
          <a:p>
            <a:endParaRPr lang="fi-FI" sz="900"/>
          </a:p>
          <a:p>
            <a:r>
              <a:rPr lang="fi-FI" sz="900"/>
              <a:t>202 Mediatekniikka (parillinen vuosi)</a:t>
            </a:r>
          </a:p>
          <a:p>
            <a:r>
              <a:rPr lang="fi-FI" sz="900"/>
              <a:t>203 Mediasuunnittelu </a:t>
            </a:r>
          </a:p>
          <a:p>
            <a:r>
              <a:rPr lang="fi-FI" sz="900"/>
              <a:t>204 Tietojenkäsittely</a:t>
            </a:r>
          </a:p>
          <a:p>
            <a:r>
              <a:rPr lang="fi-FI" sz="900"/>
              <a:t>205 Tietokoneet ja verkot </a:t>
            </a:r>
          </a:p>
          <a:p>
            <a:r>
              <a:rPr lang="fi-FI" sz="900"/>
              <a:t>206 Web-kehitys</a:t>
            </a:r>
          </a:p>
          <a:p>
            <a:r>
              <a:rPr lang="fi-FI" sz="900"/>
              <a:t>208 Pelituotanto (Parilaji)</a:t>
            </a:r>
          </a:p>
          <a:p>
            <a:endParaRPr lang="fi-FI" sz="900"/>
          </a:p>
          <a:p>
            <a:r>
              <a:rPr lang="fi-FI" sz="900"/>
              <a:t>301 Asiakaspalvelu ja myynti </a:t>
            </a:r>
          </a:p>
          <a:p>
            <a:r>
              <a:rPr lang="fi-FI" sz="900"/>
              <a:t>302 Hiusmuotoilu</a:t>
            </a:r>
          </a:p>
          <a:p>
            <a:r>
              <a:rPr lang="fi-FI" sz="900"/>
              <a:t>303 Kauneudenhoito</a:t>
            </a:r>
          </a:p>
          <a:p>
            <a:r>
              <a:rPr lang="fi-FI" sz="900"/>
              <a:t>304 Floristiikka</a:t>
            </a:r>
          </a:p>
          <a:p>
            <a:r>
              <a:rPr lang="fi-FI" sz="900"/>
              <a:t>305 Lähihoitaja</a:t>
            </a:r>
          </a:p>
          <a:p>
            <a:r>
              <a:rPr lang="fi-FI" sz="900"/>
              <a:t>306 Puhdistuspalvelu</a:t>
            </a:r>
          </a:p>
          <a:p>
            <a:r>
              <a:rPr lang="fi-FI" sz="900"/>
              <a:t>307 Vaatteenvalmistus </a:t>
            </a:r>
          </a:p>
          <a:p>
            <a:r>
              <a:rPr lang="fi-FI" sz="900"/>
              <a:t>308 Visuaalinen myyntityö</a:t>
            </a:r>
          </a:p>
          <a:p>
            <a:r>
              <a:rPr lang="fi-FI" sz="900"/>
              <a:t>309 Hevostenhoito (YSAO)</a:t>
            </a:r>
          </a:p>
          <a:p>
            <a:r>
              <a:rPr lang="fi-FI" sz="900"/>
              <a:t>310 Yrittäjyys (Parilaji)</a:t>
            </a:r>
          </a:p>
          <a:p>
            <a:r>
              <a:rPr lang="fi-FI" sz="900"/>
              <a:t>311 Eläintenhoito (YSAO)</a:t>
            </a:r>
          </a:p>
          <a:p>
            <a:r>
              <a:rPr lang="fi-FI" sz="900"/>
              <a:t>312 Matkailu (Parilaji)</a:t>
            </a:r>
          </a:p>
          <a:p>
            <a:r>
              <a:rPr lang="fi-FI" sz="900"/>
              <a:t>313 Taloushallinto</a:t>
            </a:r>
          </a:p>
          <a:p>
            <a:r>
              <a:rPr lang="fi-FI" sz="900"/>
              <a:t>314 Turvapalvelu (Parilaji)</a:t>
            </a:r>
          </a:p>
          <a:p>
            <a:r>
              <a:rPr lang="fi-FI" sz="900"/>
              <a:t>315 Hyvinvointiteknologia</a:t>
            </a:r>
          </a:p>
          <a:p>
            <a:r>
              <a:rPr lang="fi-FI" sz="900"/>
              <a:t>316 Kiinteistönhoito</a:t>
            </a:r>
          </a:p>
          <a:p>
            <a:endParaRPr lang="fi-FI" sz="900"/>
          </a:p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51BB40C-12D8-4A13-A2C1-70E3C153610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902" y="1129554"/>
            <a:ext cx="2570850" cy="3960000"/>
          </a:xfrm>
        </p:spPr>
        <p:txBody>
          <a:bodyPr/>
          <a:lstStyle/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401 Puuseppä</a:t>
            </a:r>
            <a:endParaRPr lang="fi-FI" dirty="0">
              <a:solidFill>
                <a:prstClr val="black"/>
              </a:solidFill>
              <a:ea typeface="+mn-ea"/>
              <a:cs typeface="+mn-cs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404 Maalaus ja tapetointi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405 Putkiasennus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406 Sähköasennus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407 Talonrakentaminen</a:t>
            </a:r>
            <a:r>
              <a:rPr lang="fi-FI" sz="900" dirty="0">
                <a:solidFill>
                  <a:prstClr val="black"/>
                </a:solidFill>
                <a:latin typeface="Arial"/>
              </a:rPr>
              <a:t> </a:t>
            </a:r>
          </a:p>
          <a:p>
            <a:pPr marL="268288" marR="0" lvl="0" indent="-268288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410 Viherrakentaminen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411 Infrarakentaminen</a:t>
            </a:r>
            <a:r>
              <a:rPr lang="fi-FI" sz="900" dirty="0">
                <a:solidFill>
                  <a:prstClr val="black"/>
                </a:solidFill>
                <a:latin typeface="Arial"/>
              </a:rPr>
              <a:t> 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501 Leipuri-kondiittori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502 Kokki (Parilaji)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504 Tarjoilija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601 Automaatioasennus</a:t>
            </a:r>
            <a:r>
              <a:rPr lang="fi-FI" sz="900" dirty="0">
                <a:solidFill>
                  <a:prstClr val="black"/>
                </a:solidFill>
                <a:latin typeface="Arial"/>
              </a:rPr>
              <a:t> 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602 Elektroniikka ja robotiikka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603 CNC-koneistus</a:t>
            </a:r>
            <a:r>
              <a:rPr lang="fi-FI" sz="900" dirty="0">
                <a:solidFill>
                  <a:prstClr val="black"/>
                </a:solidFill>
                <a:latin typeface="Arial"/>
              </a:rPr>
              <a:t> 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604 Laborantti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605 Hitsaus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606 Kappaletavara- automaatio (Parilaji)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607 Koneenasennus ja kunnossapito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P1 Ravintola- ja cateringpalvelut (Parilaji)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P2 Kiinteistönhoito</a:t>
            </a:r>
            <a:r>
              <a:rPr lang="fi-FI" sz="900" dirty="0">
                <a:solidFill>
                  <a:prstClr val="black"/>
                </a:solidFill>
                <a:latin typeface="Arial"/>
              </a:rPr>
              <a:t> 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P3 Liiketoiminta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P4 Puhdistuspalvelu</a:t>
            </a:r>
            <a:r>
              <a:rPr lang="fi-FI" sz="900" dirty="0">
                <a:solidFill>
                  <a:prstClr val="black"/>
                </a:solidFill>
                <a:latin typeface="Arial"/>
              </a:rPr>
              <a:t> 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P5 Logistiikka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N1 Lentokonehuolto</a:t>
            </a:r>
            <a:r>
              <a:rPr lang="fi-FI" sz="900" dirty="0">
                <a:solidFill>
                  <a:prstClr val="black"/>
                </a:solidFill>
                <a:latin typeface="Arial"/>
              </a:rPr>
              <a:t> 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N2 </a:t>
            </a:r>
            <a:r>
              <a:rPr lang="fi-FI" sz="900" dirty="0">
                <a:solidFill>
                  <a:prstClr val="black"/>
                </a:solidFill>
                <a:latin typeface="Arial"/>
              </a:rPr>
              <a:t>Prosessiala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marR="0" lvl="0" indent="-2679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N3 Korujen valmistus</a:t>
            </a:r>
            <a:endParaRPr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7970" indent="-267970"/>
            <a:endParaRPr lang="fi-FI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688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D0AFFDA4-B6C5-42E7-9429-94E08C86C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Ikärajattomat lajit</a:t>
            </a:r>
            <a:br>
              <a:rPr lang="fi-FI"/>
            </a:br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5E8C22F-496C-48CF-AB25-87C218723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304 Floristiikka	</a:t>
            </a:r>
          </a:p>
          <a:p>
            <a:pPr marL="0" indent="0">
              <a:buNone/>
            </a:pPr>
            <a:r>
              <a:rPr lang="fi-FI" dirty="0"/>
              <a:t>306 Puhdistuspalvelu</a:t>
            </a:r>
            <a:endParaRPr lang="fi-FI" dirty="0">
              <a:cs typeface="Arial"/>
            </a:endParaRPr>
          </a:p>
          <a:p>
            <a:pPr marL="0" indent="0">
              <a:buNone/>
            </a:pPr>
            <a:r>
              <a:rPr lang="fi-FI" dirty="0"/>
              <a:t>315 Hyvinvointiteknologia</a:t>
            </a:r>
            <a:endParaRPr lang="fi-FI" dirty="0">
              <a:cs typeface="Arial"/>
            </a:endParaRPr>
          </a:p>
          <a:p>
            <a:pPr marL="0" indent="0">
              <a:buNone/>
            </a:pPr>
            <a:r>
              <a:rPr lang="fi-FI" dirty="0"/>
              <a:t>401 Puuseppä</a:t>
            </a:r>
            <a:endParaRPr lang="fi-FI" dirty="0">
              <a:cs typeface="Arial"/>
            </a:endParaRPr>
          </a:p>
          <a:p>
            <a:pPr marL="0" indent="0">
              <a:buNone/>
            </a:pPr>
            <a:r>
              <a:rPr lang="fi-FI" dirty="0"/>
              <a:t>410 Viherrakentaminen</a:t>
            </a:r>
            <a:endParaRPr lang="fi-FI" dirty="0">
              <a:cs typeface="Arial"/>
            </a:endParaRPr>
          </a:p>
          <a:p>
            <a:pPr marL="0" indent="0">
              <a:buNone/>
            </a:pPr>
            <a:r>
              <a:rPr lang="fi-FI" b="1" dirty="0"/>
              <a:t>504 Tarjoilija</a:t>
            </a:r>
            <a:endParaRPr lang="fi-FI" b="1" dirty="0">
              <a:cs typeface="Arial"/>
            </a:endParaRPr>
          </a:p>
          <a:p>
            <a:pPr marL="0" indent="0">
              <a:buNone/>
            </a:pPr>
            <a:r>
              <a:rPr lang="fi-FI" dirty="0"/>
              <a:t>604 Laborantti</a:t>
            </a:r>
            <a:endParaRPr lang="fi-FI" dirty="0">
              <a:cs typeface="Arial"/>
            </a:endParaRPr>
          </a:p>
          <a:p>
            <a:pPr marL="0" indent="0">
              <a:buNone/>
            </a:pPr>
            <a:endParaRPr lang="fi-FI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0C321F1-08AD-4013-96D7-57AC2AF3028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P1 Ravintola- ja cateringpalvelut</a:t>
            </a:r>
          </a:p>
          <a:p>
            <a:pPr marL="0" indent="0">
              <a:buNone/>
            </a:pPr>
            <a:r>
              <a:rPr lang="fi-FI"/>
              <a:t>P2 Kiinteistönhoito</a:t>
            </a:r>
          </a:p>
          <a:p>
            <a:pPr marL="0" indent="0">
              <a:buNone/>
            </a:pPr>
            <a:r>
              <a:rPr lang="fi-FI"/>
              <a:t>P3 Liiketoiminta</a:t>
            </a:r>
          </a:p>
          <a:p>
            <a:pPr marL="0" indent="0">
              <a:buNone/>
            </a:pPr>
            <a:r>
              <a:rPr lang="fi-FI"/>
              <a:t>P4 Puhdistuspalvelu</a:t>
            </a:r>
          </a:p>
          <a:p>
            <a:pPr marL="0" indent="0">
              <a:buNone/>
            </a:pPr>
            <a:r>
              <a:rPr lang="fi-FI"/>
              <a:t>P5 Logistiikka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15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9FA03A8B-3984-42EA-8AAE-2C7180AE3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Lajialueet</a:t>
            </a:r>
            <a:br>
              <a:rPr lang="fi-FI"/>
            </a:br>
            <a:endParaRPr lang="fi-FI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5DFE4318-4AD9-439C-8B8E-32803656B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buNone/>
            </a:pPr>
            <a:r>
              <a:rPr lang="fi-FI"/>
              <a:t>Kuopio-halli</a:t>
            </a:r>
          </a:p>
          <a:p>
            <a:pPr marL="0" indent="0" rtl="0">
              <a:buNone/>
            </a:pPr>
            <a:r>
              <a:rPr lang="fi-FI"/>
              <a:t>Savilahden kampusalue</a:t>
            </a:r>
          </a:p>
          <a:p>
            <a:pPr marL="0" indent="0" rtl="0">
              <a:buNone/>
            </a:pPr>
            <a:r>
              <a:rPr lang="fi-FI"/>
              <a:t>Jäähalli (avajaiset ja päättäjäiset)</a:t>
            </a:r>
          </a:p>
          <a:p>
            <a:pPr marL="0" indent="0" rtl="0">
              <a:buNone/>
            </a:pPr>
            <a:r>
              <a:rPr lang="fi-FI" b="1"/>
              <a:t>Välimatkat lajialueiden välillä noin 3km</a:t>
            </a:r>
          </a:p>
          <a:p>
            <a:pPr marL="0" indent="0" rtl="0">
              <a:buNone/>
            </a:pPr>
            <a:endParaRPr lang="fi-FI"/>
          </a:p>
          <a:p>
            <a:pPr marL="0" indent="0" rtl="0">
              <a:buNone/>
            </a:pPr>
            <a:r>
              <a:rPr lang="fi-FI"/>
              <a:t>YSAO (etätoteutus)</a:t>
            </a:r>
          </a:p>
          <a:p>
            <a:r>
              <a:rPr lang="fi-FI"/>
              <a:t>Peltoniemi -eläintenhoito</a:t>
            </a:r>
          </a:p>
          <a:p>
            <a:r>
              <a:rPr lang="fi-FI"/>
              <a:t>Hingunniemi - hevostenhoito</a:t>
            </a:r>
          </a:p>
          <a:p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7BA885F-A355-4C79-B7A1-4D59F1EEF8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4117" y="24319"/>
            <a:ext cx="4016189" cy="2677175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D247FE06-1034-4A60-A335-6408BA24755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0459" y="5376903"/>
            <a:ext cx="3145870" cy="1363912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DC6DBEB0-7EFA-4CEF-8CC2-26F99E1101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282" y="5376901"/>
            <a:ext cx="2803026" cy="1363913"/>
          </a:xfrm>
          <a:prstGeom prst="rect">
            <a:avLst/>
          </a:prstGeom>
        </p:spPr>
      </p:pic>
      <p:pic>
        <p:nvPicPr>
          <p:cNvPr id="11" name="Kuva 10" descr="Kuva, joka sisältää kohteen piha-, taivas, pilvi, tie&#10;&#10;Kuvaus luotu automaattisesti">
            <a:extLst>
              <a:ext uri="{FF2B5EF4-FFF2-40B4-BE49-F238E27FC236}">
                <a16:creationId xmlns:a16="http://schemas.microsoft.com/office/drawing/2014/main" id="{D25DC08E-5AE8-4FDF-97DD-B334DD604CA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6329" y="2816295"/>
            <a:ext cx="2972633" cy="253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4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3B543C-86A1-F4AA-C6FD-E7D3008F1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i-FI"/>
              <a:t>Semifinaaleihin 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B0BA9F-0BC9-0F25-DDD3-B3336A31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indent="-267970"/>
            <a:r>
              <a:rPr lang="fi-FI">
                <a:ea typeface="+mn-lt"/>
                <a:cs typeface="+mn-lt"/>
              </a:rPr>
              <a:t>Semifinaaleihin ilmoittautuminen on 2.10.–3.11.2023. Semifinaalit järjestetään viikolla 5 vuonna 2024.</a:t>
            </a:r>
          </a:p>
          <a:p>
            <a:pPr marL="0" indent="0">
              <a:buNone/>
            </a:pPr>
            <a:endParaRPr lang="fi-FI">
              <a:ea typeface="+mn-lt"/>
              <a:cs typeface="+mn-lt"/>
            </a:endParaRPr>
          </a:p>
          <a:p>
            <a:pPr marL="267970" indent="-267970"/>
            <a:r>
              <a:rPr lang="fi-FI">
                <a:ea typeface="+mn-lt"/>
                <a:cs typeface="+mn-lt"/>
              </a:rPr>
              <a:t>Skills Finland lähettää sähköpostitse ohjeet semifinaaleihin ilmoittautumiseen.</a:t>
            </a:r>
          </a:p>
          <a:p>
            <a:pPr marL="267970" indent="-267970"/>
            <a:endParaRPr lang="fi-FI">
              <a:cs typeface="Arial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6938B7-2CCA-52F8-8F1A-3F915F2101E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96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29C8F819-E5F9-4E14-B334-8EF371FCF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44" y="681801"/>
            <a:ext cx="11053483" cy="764428"/>
          </a:xfrm>
        </p:spPr>
        <p:txBody>
          <a:bodyPr/>
          <a:lstStyle/>
          <a:p>
            <a:r>
              <a:rPr lang="fi-FI"/>
              <a:t>Majoitus –</a:t>
            </a:r>
            <a:r>
              <a:rPr lang="fi-FI">
                <a:ea typeface="+mj-lt"/>
                <a:cs typeface="+mj-lt"/>
              </a:rPr>
              <a:t> </a:t>
            </a:r>
            <a:r>
              <a:rPr lang="fi-FI" b="0">
                <a:ea typeface="+mj-lt"/>
                <a:cs typeface="+mj-lt"/>
              </a:rPr>
              <a:t>kiintiöt avataan keväällä 2024 </a:t>
            </a:r>
            <a:br>
              <a:rPr lang="fi-FI"/>
            </a:br>
            <a:endParaRPr lang="fi-FI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78551589-39B5-4C5A-9D87-0EC091089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332" y="748553"/>
            <a:ext cx="11215292" cy="5974976"/>
          </a:xfrm>
        </p:spPr>
        <p:txBody>
          <a:bodyPr/>
          <a:lstStyle/>
          <a:p>
            <a:pPr marL="267970" indent="-267970"/>
            <a:endParaRPr lang="fi-FI" sz="2000">
              <a:cs typeface="Arial"/>
            </a:endParaRPr>
          </a:p>
          <a:p>
            <a:pPr marL="267970" indent="-267970"/>
            <a:r>
              <a:rPr lang="fi-FI" sz="2000">
                <a:cs typeface="Arial"/>
              </a:rPr>
              <a:t>Kiintiöt seuraavista Kuopion alueen hotelleista 19.-23.5.2024 väliselle ajalle:</a:t>
            </a:r>
            <a:endParaRPr lang="fi-FI">
              <a:cs typeface="Arial"/>
            </a:endParaRPr>
          </a:p>
          <a:p>
            <a:pPr marL="626745" lvl="1" indent="-267970"/>
            <a:r>
              <a:rPr lang="fi-FI" sz="2000">
                <a:ea typeface="+mn-lt"/>
                <a:cs typeface="+mn-lt"/>
              </a:rPr>
              <a:t>Original Sokos Hotel </a:t>
            </a:r>
            <a:r>
              <a:rPr lang="fi-FI" sz="2000" err="1">
                <a:ea typeface="+mn-lt"/>
                <a:cs typeface="+mn-lt"/>
              </a:rPr>
              <a:t>Puijonsarvi</a:t>
            </a:r>
            <a:r>
              <a:rPr lang="fi-FI" sz="2000">
                <a:ea typeface="+mn-lt"/>
                <a:cs typeface="+mn-lt"/>
              </a:rPr>
              <a:t>, Scandic Kuopio, Scandic Atlas, </a:t>
            </a:r>
            <a:r>
              <a:rPr lang="fi-FI" sz="2000" err="1">
                <a:ea typeface="+mn-lt"/>
                <a:cs typeface="+mn-lt"/>
              </a:rPr>
              <a:t>Lapland</a:t>
            </a:r>
            <a:r>
              <a:rPr lang="fi-FI" sz="2000">
                <a:ea typeface="+mn-lt"/>
                <a:cs typeface="+mn-lt"/>
              </a:rPr>
              <a:t> Hotel Kuopio, Hotelli Savonia, Hotelli </a:t>
            </a:r>
            <a:r>
              <a:rPr lang="fi-FI" sz="2000" err="1">
                <a:ea typeface="+mn-lt"/>
                <a:cs typeface="+mn-lt"/>
              </a:rPr>
              <a:t>Isovalkeinen</a:t>
            </a:r>
            <a:r>
              <a:rPr lang="fi-FI" sz="2000">
                <a:ea typeface="+mn-lt"/>
                <a:cs typeface="+mn-lt"/>
              </a:rPr>
              <a:t>, Hotelli Jahtihovi, Kylpylähotelli Kunnonpaikka, Kylpylähotelli Rauhalahti ja Sport &amp; </a:t>
            </a:r>
            <a:r>
              <a:rPr lang="fi-FI" sz="2000" err="1">
                <a:ea typeface="+mn-lt"/>
                <a:cs typeface="+mn-lt"/>
              </a:rPr>
              <a:t>Spa</a:t>
            </a:r>
            <a:r>
              <a:rPr lang="fi-FI" sz="2000">
                <a:ea typeface="+mn-lt"/>
                <a:cs typeface="+mn-lt"/>
              </a:rPr>
              <a:t> Hotel </a:t>
            </a:r>
            <a:r>
              <a:rPr lang="fi-FI" sz="2000" err="1">
                <a:ea typeface="+mn-lt"/>
                <a:cs typeface="+mn-lt"/>
              </a:rPr>
              <a:t>Vesileppis</a:t>
            </a:r>
            <a:r>
              <a:rPr lang="fi-FI" sz="2000">
                <a:ea typeface="+mn-lt"/>
                <a:cs typeface="+mn-lt"/>
              </a:rPr>
              <a:t>                              </a:t>
            </a:r>
            <a:endParaRPr lang="fi-FI">
              <a:cs typeface="Arial"/>
            </a:endParaRPr>
          </a:p>
          <a:p>
            <a:pPr marL="267970" indent="-267970"/>
            <a:r>
              <a:rPr lang="fi-FI" sz="2000">
                <a:cs typeface="Arial"/>
              </a:rPr>
              <a:t>Taitaja9-kilpailijoiden majoitukset </a:t>
            </a:r>
          </a:p>
          <a:p>
            <a:pPr marL="815975" lvl="1" indent="-457200">
              <a:buAutoNum type="arabicPeriod"/>
            </a:pPr>
            <a:r>
              <a:rPr lang="fi-FI" sz="2000">
                <a:cs typeface="Arial"/>
              </a:rPr>
              <a:t>Kylpylähotelli Rauhalahti</a:t>
            </a:r>
            <a:endParaRPr lang="fi-FI">
              <a:cs typeface="Arial"/>
            </a:endParaRPr>
          </a:p>
          <a:p>
            <a:pPr marL="815975" lvl="1" indent="-457200">
              <a:buAutoNum type="arabicPeriod"/>
            </a:pPr>
            <a:r>
              <a:rPr lang="fi-FI" sz="2000" err="1">
                <a:cs typeface="Arial"/>
              </a:rPr>
              <a:t>Sport&amp;Spa</a:t>
            </a:r>
            <a:r>
              <a:rPr lang="fi-FI" sz="2000">
                <a:cs typeface="Arial"/>
              </a:rPr>
              <a:t> Hotel </a:t>
            </a:r>
            <a:r>
              <a:rPr lang="fi-FI" sz="2000" err="1">
                <a:cs typeface="Arial"/>
              </a:rPr>
              <a:t>Vesileppis</a:t>
            </a:r>
            <a:r>
              <a:rPr lang="fi-FI" sz="2000">
                <a:cs typeface="Arial"/>
              </a:rPr>
              <a:t>. </a:t>
            </a:r>
            <a:endParaRPr lang="fi-FI">
              <a:cs typeface="Arial"/>
            </a:endParaRPr>
          </a:p>
          <a:p>
            <a:pPr marL="267970" indent="-267970"/>
            <a:r>
              <a:rPr lang="fi-FI" sz="2000">
                <a:cs typeface="Arial"/>
              </a:rPr>
              <a:t>Hotellikiintiöissä on kapasiteettia riittävästi kaikille tapahtumaan saapuville kilpailijoille. </a:t>
            </a:r>
          </a:p>
          <a:p>
            <a:pPr marL="267970" indent="-267970"/>
            <a:r>
              <a:rPr lang="fi-FI" sz="2000">
                <a:cs typeface="Arial"/>
              </a:rPr>
              <a:t>Majoituskiintiöt avataan keväällä 2024 – </a:t>
            </a:r>
            <a:r>
              <a:rPr lang="fi-FI" sz="2000">
                <a:ea typeface="+mn-lt"/>
                <a:cs typeface="+mn-lt"/>
              </a:rPr>
              <a:t>majoitusvaraukset hoidetaan keskitetysti Elämys </a:t>
            </a:r>
            <a:r>
              <a:rPr lang="fi-FI" sz="2000" err="1">
                <a:ea typeface="+mn-lt"/>
                <a:cs typeface="+mn-lt"/>
              </a:rPr>
              <a:t>DMC:n</a:t>
            </a:r>
            <a:r>
              <a:rPr lang="fi-FI" sz="2000">
                <a:ea typeface="+mn-lt"/>
                <a:cs typeface="+mn-lt"/>
              </a:rPr>
              <a:t> (Elämys Group) kautta</a:t>
            </a:r>
            <a:endParaRPr lang="fi-FI" sz="2000">
              <a:cs typeface="Arial"/>
            </a:endParaRPr>
          </a:p>
          <a:p>
            <a:pPr marL="267970" indent="-267970"/>
            <a:r>
              <a:rPr lang="fi-FI" sz="2000">
                <a:cs typeface="Arial"/>
              </a:rPr>
              <a:t>Majoitukseen liittyvissä kysymyksissä voi olla tarvittaessa yhteydessä palvelu - ja tapahtumavastaavaan </a:t>
            </a:r>
            <a:r>
              <a:rPr lang="fi-FI" sz="2000">
                <a:cs typeface="Arial"/>
                <a:hlinkClick r:id="rId2"/>
              </a:rPr>
              <a:t>markku.puustinen@sakky.fi</a:t>
            </a:r>
            <a:r>
              <a:rPr lang="fi-FI" sz="2000">
                <a:cs typeface="Arial"/>
              </a:rPr>
              <a:t> puh. 044 785 3534</a:t>
            </a:r>
          </a:p>
        </p:txBody>
      </p:sp>
    </p:spTree>
    <p:extLst>
      <p:ext uri="{BB962C8B-B14F-4D97-AF65-F5344CB8AC3E}">
        <p14:creationId xmlns:p14="http://schemas.microsoft.com/office/powerpoint/2010/main" val="340588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CDBB40DB-893A-48D6-BC8C-DC4E5412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Tulevat Infot</a:t>
            </a:r>
            <a:br>
              <a:rPr lang="fi-FI"/>
            </a:br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960E876-DF3F-4BFE-A6DA-4EC9BD8F3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/>
              <a:t>14.9.2023 klo 14-15</a:t>
            </a:r>
          </a:p>
          <a:p>
            <a:r>
              <a:rPr lang="fi-FI" sz="3200"/>
              <a:t>8.11.2023 klo 14-15</a:t>
            </a:r>
          </a:p>
          <a:p>
            <a:r>
              <a:rPr lang="fi-FI" sz="3200"/>
              <a:t>10.1.2024 klo 14-15</a:t>
            </a:r>
          </a:p>
          <a:p>
            <a:r>
              <a:rPr lang="fi-FI" sz="3200"/>
              <a:t>21.3.2024 klo 14-15</a:t>
            </a:r>
          </a:p>
          <a:p>
            <a:r>
              <a:rPr lang="fi-FI" sz="3200"/>
              <a:t>15.4.2024 klo 14-15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745A1F3C-47BB-477F-9321-F0347889DC0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9508" y="1029988"/>
            <a:ext cx="5939999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3772"/>
      </p:ext>
    </p:extLst>
  </p:cSld>
  <p:clrMapOvr>
    <a:masterClrMapping/>
  </p:clrMapOvr>
</p:sld>
</file>

<file path=ppt/theme/theme1.xml><?xml version="1.0" encoding="utf-8"?>
<a:theme xmlns:a="http://schemas.openxmlformats.org/drawingml/2006/main" name="Taitaja">
  <a:themeElements>
    <a:clrScheme name="SkillsFinland">
      <a:dk1>
        <a:sysClr val="windowText" lastClr="000000"/>
      </a:dk1>
      <a:lt1>
        <a:sysClr val="window" lastClr="FFFFFF"/>
      </a:lt1>
      <a:dk2>
        <a:srgbClr val="052A5E"/>
      </a:dk2>
      <a:lt2>
        <a:srgbClr val="E7E6E6"/>
      </a:lt2>
      <a:accent1>
        <a:srgbClr val="D51067"/>
      </a:accent1>
      <a:accent2>
        <a:srgbClr val="FFE200"/>
      </a:accent2>
      <a:accent3>
        <a:srgbClr val="97D700"/>
      </a:accent3>
      <a:accent4>
        <a:srgbClr val="FBB654"/>
      </a:accent4>
      <a:accent5>
        <a:srgbClr val="00BBE6"/>
      </a:accent5>
      <a:accent6>
        <a:srgbClr val="A483B0"/>
      </a:accent6>
      <a:hlink>
        <a:srgbClr val="0563C1"/>
      </a:hlink>
      <a:folHlink>
        <a:srgbClr val="954F72"/>
      </a:folHlink>
    </a:clrScheme>
    <a:fontScheme name="Taitaja2024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9BC25E72-CB22-43F6-BF1C-21162CFA2C8E}" vid="{E94437E2-517A-4F7B-9008-22E5E966A8B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2D97BE706DAC4C9617E24ADE8EE0E1" ma:contentTypeVersion="14" ma:contentTypeDescription="Create a new document." ma:contentTypeScope="" ma:versionID="fe557a95dde03fd577ff8af0f5783349">
  <xsd:schema xmlns:xsd="http://www.w3.org/2001/XMLSchema" xmlns:xs="http://www.w3.org/2001/XMLSchema" xmlns:p="http://schemas.microsoft.com/office/2006/metadata/properties" xmlns:ns2="994f4031-8f6e-4aca-a1db-0cd126ac9d47" xmlns:ns3="8bdd9dad-aa65-419c-ab24-545e1515b506" xmlns:ns4="e348f4b8-ab36-454b-bd80-f564cedd1998" targetNamespace="http://schemas.microsoft.com/office/2006/metadata/properties" ma:root="true" ma:fieldsID="635e46fab5a5d4c9d8b08ec24a441e3a" ns2:_="" ns3:_="" ns4:_="">
    <xsd:import namespace="994f4031-8f6e-4aca-a1db-0cd126ac9d47"/>
    <xsd:import namespace="8bdd9dad-aa65-419c-ab24-545e1515b506"/>
    <xsd:import namespace="e348f4b8-ab36-454b-bd80-f564cedd19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f4031-8f6e-4aca-a1db-0cd126ac9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f719d7-d854-4dfa-b838-39706e50f4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d9dad-aa65-419c-ab24-545e1515b5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8f4b8-ab36-454b-bd80-f564cedd199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60a55c4-db0e-4fa9-9ce4-3212674a10f5}" ma:internalName="TaxCatchAll" ma:showField="CatchAllData" ma:web="8bdd9dad-aa65-419c-ab24-545e1515b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8f4b8-ab36-454b-bd80-f564cedd1998" xsi:nil="true"/>
    <lcf76f155ced4ddcb4097134ff3c332f xmlns="994f4031-8f6e-4aca-a1db-0cd126ac9d4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595718-3AAC-465E-94F3-7AA3DA44A1C9}">
  <ds:schemaRefs>
    <ds:schemaRef ds:uri="8bdd9dad-aa65-419c-ab24-545e1515b506"/>
    <ds:schemaRef ds:uri="994f4031-8f6e-4aca-a1db-0cd126ac9d47"/>
    <ds:schemaRef ds:uri="e348f4b8-ab36-454b-bd80-f564cedd199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3044771-B450-4E8B-BA15-F3851D4CC977}">
  <ds:schemaRefs>
    <ds:schemaRef ds:uri="8bdd9dad-aa65-419c-ab24-545e1515b506"/>
    <ds:schemaRef ds:uri="994f4031-8f6e-4aca-a1db-0cd126ac9d47"/>
    <ds:schemaRef ds:uri="e348f4b8-ab36-454b-bd80-f564cedd199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ADA067-DAF7-4055-ACA5-4578DBB014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Taitaja2024_esityspohja</Template>
  <TotalTime>0</TotalTime>
  <Words>405</Words>
  <Application>Microsoft Macintosh PowerPoint</Application>
  <PresentationFormat>Laajakuva</PresentationFormat>
  <Paragraphs>111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Taitaja</vt:lpstr>
      <vt:lpstr>Joukkueenjohtajien info 16.8.2023</vt:lpstr>
      <vt:lpstr>Taitaja-toimiston 2024 esittely </vt:lpstr>
      <vt:lpstr>Taitaja2024-verkkosivut </vt:lpstr>
      <vt:lpstr>Lajit</vt:lpstr>
      <vt:lpstr>Ikärajattomat lajit </vt:lpstr>
      <vt:lpstr>Lajialueet </vt:lpstr>
      <vt:lpstr>Semifinaaleihin ilmoittautuminen</vt:lpstr>
      <vt:lpstr>Majoitus – kiintiöt avataan keväällä 2024  </vt:lpstr>
      <vt:lpstr>Tulevat Infot </vt:lpstr>
      <vt:lpstr>Toiveita jojoilta </vt:lpstr>
      <vt:lpstr>PowerPoint-esitys</vt:lpstr>
    </vt:vector>
  </TitlesOfParts>
  <Company>Savonkoulutus kuntayhtyma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Joukkueenjohtajien info</dc:title>
  <dc:creator>Saastamoinen Jukka</dc:creator>
  <cp:lastModifiedBy>Laitinen Heli</cp:lastModifiedBy>
  <cp:revision>7</cp:revision>
  <dcterms:created xsi:type="dcterms:W3CDTF">2023-08-07T10:40:50Z</dcterms:created>
  <dcterms:modified xsi:type="dcterms:W3CDTF">2023-09-14T15:30:08Z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0x0101003F2D97BE706DAC4C9617E24ADE8EE0E1</vt:lpwstr>
  </property>
  <property fmtid="{D5CDD505-2E9C-101B-9397-08002B2CF9AE}" pid="3" name="MediaServiceImageTags">
    <vt:lpwstr/>
  </property>
</Properties>
</file>