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  <p:sldMasterId id="2147483704" r:id="rId5"/>
    <p:sldMasterId id="2147483716" r:id="rId6"/>
  </p:sldMasterIdLst>
  <p:notesMasterIdLst>
    <p:notesMasterId r:id="rId18"/>
  </p:notesMasterIdLst>
  <p:sldIdLst>
    <p:sldId id="387" r:id="rId7"/>
    <p:sldId id="327" r:id="rId8"/>
    <p:sldId id="370" r:id="rId9"/>
    <p:sldId id="371" r:id="rId10"/>
    <p:sldId id="346" r:id="rId11"/>
    <p:sldId id="393" r:id="rId12"/>
    <p:sldId id="349" r:id="rId13"/>
    <p:sldId id="394" r:id="rId14"/>
    <p:sldId id="322" r:id="rId15"/>
    <p:sldId id="328" r:id="rId16"/>
    <p:sldId id="33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A271F6-E1D6-DC61-0BC1-1543C89817D4}" name="Snellman Riikka" initials="SR" userId="S::riikka.snellman@sakky.fi::4f15fc70-02a6-4473-87e2-79ff3573b1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3A0"/>
    <a:srgbClr val="00CCCC"/>
    <a:srgbClr val="000000"/>
    <a:srgbClr val="ED7D31"/>
    <a:srgbClr val="AFABAB"/>
    <a:srgbClr val="9CAE12"/>
    <a:srgbClr val="F9BB00"/>
    <a:srgbClr val="FFFFFF"/>
    <a:srgbClr val="F17FF1"/>
    <a:srgbClr val="2C2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4DECD-28EB-4C7C-BD8B-FD3119E14115}" v="6" dt="2023-09-19T06:43:28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Vaalea tyyli 3 - Korostu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8"/>
    <p:restoredTop sz="94719"/>
  </p:normalViewPr>
  <p:slideViewPr>
    <p:cSldViewPr snapToGrid="0">
      <p:cViewPr varScale="1">
        <p:scale>
          <a:sx n="151" d="100"/>
          <a:sy n="151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nola Heikki" userId="83b90924-9c63-46b9-9f54-46bfb2f97844" providerId="ADAL" clId="{EB34DECD-28EB-4C7C-BD8B-FD3119E14115}"/>
    <pc:docChg chg="undo addSld delSld modSld">
      <pc:chgData name="Vienola Heikki" userId="83b90924-9c63-46b9-9f54-46bfb2f97844" providerId="ADAL" clId="{EB34DECD-28EB-4C7C-BD8B-FD3119E14115}" dt="2023-09-19T06:44:40.216" v="747" actId="20577"/>
      <pc:docMkLst>
        <pc:docMk/>
      </pc:docMkLst>
      <pc:sldChg chg="modSp add">
        <pc:chgData name="Vienola Heikki" userId="83b90924-9c63-46b9-9f54-46bfb2f97844" providerId="ADAL" clId="{EB34DECD-28EB-4C7C-BD8B-FD3119E14115}" dt="2023-09-19T06:30:57.045" v="40" actId="14100"/>
        <pc:sldMkLst>
          <pc:docMk/>
          <pc:sldMk cId="3227668032" sldId="322"/>
        </pc:sldMkLst>
        <pc:spChg chg="mod">
          <ac:chgData name="Vienola Heikki" userId="83b90924-9c63-46b9-9f54-46bfb2f97844" providerId="ADAL" clId="{EB34DECD-28EB-4C7C-BD8B-FD3119E14115}" dt="2023-09-19T06:30:57.045" v="40" actId="14100"/>
          <ac:spMkLst>
            <pc:docMk/>
            <pc:sldMk cId="3227668032" sldId="322"/>
            <ac:spMk id="5" creationId="{C4DD4691-80A3-EE4A-A795-CC17952C4E36}"/>
          </ac:spMkLst>
        </pc:spChg>
      </pc:sldChg>
      <pc:sldChg chg="modSp add">
        <pc:chgData name="Vienola Heikki" userId="83b90924-9c63-46b9-9f54-46bfb2f97844" providerId="ADAL" clId="{EB34DECD-28EB-4C7C-BD8B-FD3119E14115}" dt="2023-09-19T06:44:40.216" v="747" actId="20577"/>
        <pc:sldMkLst>
          <pc:docMk/>
          <pc:sldMk cId="3364981060" sldId="328"/>
        </pc:sldMkLst>
        <pc:spChg chg="mod">
          <ac:chgData name="Vienola Heikki" userId="83b90924-9c63-46b9-9f54-46bfb2f97844" providerId="ADAL" clId="{EB34DECD-28EB-4C7C-BD8B-FD3119E14115}" dt="2023-09-19T06:44:40.216" v="747" actId="20577"/>
          <ac:spMkLst>
            <pc:docMk/>
            <pc:sldMk cId="3364981060" sldId="328"/>
            <ac:spMk id="5" creationId="{C4DD4691-80A3-EE4A-A795-CC17952C4E36}"/>
          </ac:spMkLst>
        </pc:spChg>
      </pc:sldChg>
      <pc:sldChg chg="del">
        <pc:chgData name="Vienola Heikki" userId="83b90924-9c63-46b9-9f54-46bfb2f97844" providerId="ADAL" clId="{EB34DECD-28EB-4C7C-BD8B-FD3119E14115}" dt="2023-09-19T06:26:27.379" v="7" actId="2696"/>
        <pc:sldMkLst>
          <pc:docMk/>
          <pc:sldMk cId="3798138615" sldId="331"/>
        </pc:sldMkLst>
      </pc:sldChg>
      <pc:sldChg chg="modSp add">
        <pc:chgData name="Vienola Heikki" userId="83b90924-9c63-46b9-9f54-46bfb2f97844" providerId="ADAL" clId="{EB34DECD-28EB-4C7C-BD8B-FD3119E14115}" dt="2023-09-19T06:39:21.622" v="694" actId="20577"/>
        <pc:sldMkLst>
          <pc:docMk/>
          <pc:sldMk cId="3307123323" sldId="333"/>
        </pc:sldMkLst>
        <pc:spChg chg="mod">
          <ac:chgData name="Vienola Heikki" userId="83b90924-9c63-46b9-9f54-46bfb2f97844" providerId="ADAL" clId="{EB34DECD-28EB-4C7C-BD8B-FD3119E14115}" dt="2023-09-19T06:39:18.729" v="693" actId="20577"/>
          <ac:spMkLst>
            <pc:docMk/>
            <pc:sldMk cId="3307123323" sldId="333"/>
            <ac:spMk id="4" creationId="{65232194-64C4-FF41-9F6B-858134229F38}"/>
          </ac:spMkLst>
        </pc:spChg>
        <pc:spChg chg="mod">
          <ac:chgData name="Vienola Heikki" userId="83b90924-9c63-46b9-9f54-46bfb2f97844" providerId="ADAL" clId="{EB34DECD-28EB-4C7C-BD8B-FD3119E14115}" dt="2023-09-19T06:39:21.622" v="694" actId="20577"/>
          <ac:spMkLst>
            <pc:docMk/>
            <pc:sldMk cId="3307123323" sldId="333"/>
            <ac:spMk id="5" creationId="{C4DD4691-80A3-EE4A-A795-CC17952C4E36}"/>
          </ac:spMkLst>
        </pc:spChg>
      </pc:sldChg>
      <pc:sldChg chg="del">
        <pc:chgData name="Vienola Heikki" userId="83b90924-9c63-46b9-9f54-46bfb2f97844" providerId="ADAL" clId="{EB34DECD-28EB-4C7C-BD8B-FD3119E14115}" dt="2023-09-19T06:28:12.204" v="17" actId="2696"/>
        <pc:sldMkLst>
          <pc:docMk/>
          <pc:sldMk cId="3689159571" sldId="339"/>
        </pc:sldMkLst>
      </pc:sldChg>
      <pc:sldChg chg="del">
        <pc:chgData name="Vienola Heikki" userId="83b90924-9c63-46b9-9f54-46bfb2f97844" providerId="ADAL" clId="{EB34DECD-28EB-4C7C-BD8B-FD3119E14115}" dt="2023-09-19T06:25:17.274" v="0" actId="2696"/>
        <pc:sldMkLst>
          <pc:docMk/>
          <pc:sldMk cId="956378327" sldId="348"/>
        </pc:sldMkLst>
      </pc:sldChg>
      <pc:sldChg chg="del">
        <pc:chgData name="Vienola Heikki" userId="83b90924-9c63-46b9-9f54-46bfb2f97844" providerId="ADAL" clId="{EB34DECD-28EB-4C7C-BD8B-FD3119E14115}" dt="2023-09-19T06:26:15.407" v="6" actId="2696"/>
        <pc:sldMkLst>
          <pc:docMk/>
          <pc:sldMk cId="2896026934" sldId="350"/>
        </pc:sldMkLst>
      </pc:sldChg>
      <pc:sldChg chg="del">
        <pc:chgData name="Vienola Heikki" userId="83b90924-9c63-46b9-9f54-46bfb2f97844" providerId="ADAL" clId="{EB34DECD-28EB-4C7C-BD8B-FD3119E14115}" dt="2023-09-19T06:25:28.782" v="3" actId="2696"/>
        <pc:sldMkLst>
          <pc:docMk/>
          <pc:sldMk cId="3948184140" sldId="351"/>
        </pc:sldMkLst>
      </pc:sldChg>
      <pc:sldChg chg="del">
        <pc:chgData name="Vienola Heikki" userId="83b90924-9c63-46b9-9f54-46bfb2f97844" providerId="ADAL" clId="{EB34DECD-28EB-4C7C-BD8B-FD3119E14115}" dt="2023-09-19T06:25:33.245" v="4" actId="2696"/>
        <pc:sldMkLst>
          <pc:docMk/>
          <pc:sldMk cId="2976743444" sldId="352"/>
        </pc:sldMkLst>
      </pc:sldChg>
      <pc:sldChg chg="del">
        <pc:chgData name="Vienola Heikki" userId="83b90924-9c63-46b9-9f54-46bfb2f97844" providerId="ADAL" clId="{EB34DECD-28EB-4C7C-BD8B-FD3119E14115}" dt="2023-09-19T06:28:39.837" v="29" actId="2696"/>
        <pc:sldMkLst>
          <pc:docMk/>
          <pc:sldMk cId="4003531240" sldId="358"/>
        </pc:sldMkLst>
      </pc:sldChg>
      <pc:sldChg chg="del">
        <pc:chgData name="Vienola Heikki" userId="83b90924-9c63-46b9-9f54-46bfb2f97844" providerId="ADAL" clId="{EB34DECD-28EB-4C7C-BD8B-FD3119E14115}" dt="2023-09-19T06:28:40.686" v="30" actId="2696"/>
        <pc:sldMkLst>
          <pc:docMk/>
          <pc:sldMk cId="3974280436" sldId="359"/>
        </pc:sldMkLst>
      </pc:sldChg>
      <pc:sldChg chg="del">
        <pc:chgData name="Vienola Heikki" userId="83b90924-9c63-46b9-9f54-46bfb2f97844" providerId="ADAL" clId="{EB34DECD-28EB-4C7C-BD8B-FD3119E14115}" dt="2023-09-19T06:28:43.010" v="33" actId="2696"/>
        <pc:sldMkLst>
          <pc:docMk/>
          <pc:sldMk cId="2246117703" sldId="360"/>
        </pc:sldMkLst>
      </pc:sldChg>
      <pc:sldChg chg="del">
        <pc:chgData name="Vienola Heikki" userId="83b90924-9c63-46b9-9f54-46bfb2f97844" providerId="ADAL" clId="{EB34DECD-28EB-4C7C-BD8B-FD3119E14115}" dt="2023-09-19T06:28:41.896" v="32" actId="2696"/>
        <pc:sldMkLst>
          <pc:docMk/>
          <pc:sldMk cId="2823016626" sldId="361"/>
        </pc:sldMkLst>
      </pc:sldChg>
      <pc:sldChg chg="del">
        <pc:chgData name="Vienola Heikki" userId="83b90924-9c63-46b9-9f54-46bfb2f97844" providerId="ADAL" clId="{EB34DECD-28EB-4C7C-BD8B-FD3119E14115}" dt="2023-09-19T06:27:02.649" v="11" actId="2696"/>
        <pc:sldMkLst>
          <pc:docMk/>
          <pc:sldMk cId="3176613818" sldId="362"/>
        </pc:sldMkLst>
      </pc:sldChg>
      <pc:sldChg chg="del">
        <pc:chgData name="Vienola Heikki" userId="83b90924-9c63-46b9-9f54-46bfb2f97844" providerId="ADAL" clId="{EB34DECD-28EB-4C7C-BD8B-FD3119E14115}" dt="2023-09-19T06:28:19.036" v="22" actId="2696"/>
        <pc:sldMkLst>
          <pc:docMk/>
          <pc:sldMk cId="2676246314" sldId="365"/>
        </pc:sldMkLst>
      </pc:sldChg>
      <pc:sldChg chg="del">
        <pc:chgData name="Vienola Heikki" userId="83b90924-9c63-46b9-9f54-46bfb2f97844" providerId="ADAL" clId="{EB34DECD-28EB-4C7C-BD8B-FD3119E14115}" dt="2023-09-19T06:28:16.530" v="20" actId="2696"/>
        <pc:sldMkLst>
          <pc:docMk/>
          <pc:sldMk cId="4103420366" sldId="366"/>
        </pc:sldMkLst>
      </pc:sldChg>
      <pc:sldChg chg="del">
        <pc:chgData name="Vienola Heikki" userId="83b90924-9c63-46b9-9f54-46bfb2f97844" providerId="ADAL" clId="{EB34DECD-28EB-4C7C-BD8B-FD3119E14115}" dt="2023-09-19T06:28:37.564" v="26" actId="2696"/>
        <pc:sldMkLst>
          <pc:docMk/>
          <pc:sldMk cId="386855822" sldId="367"/>
        </pc:sldMkLst>
      </pc:sldChg>
      <pc:sldChg chg="del">
        <pc:chgData name="Vienola Heikki" userId="83b90924-9c63-46b9-9f54-46bfb2f97844" providerId="ADAL" clId="{EB34DECD-28EB-4C7C-BD8B-FD3119E14115}" dt="2023-09-19T06:28:38.143" v="27" actId="2696"/>
        <pc:sldMkLst>
          <pc:docMk/>
          <pc:sldMk cId="3536184128" sldId="368"/>
        </pc:sldMkLst>
      </pc:sldChg>
      <pc:sldChg chg="del">
        <pc:chgData name="Vienola Heikki" userId="83b90924-9c63-46b9-9f54-46bfb2f97844" providerId="ADAL" clId="{EB34DECD-28EB-4C7C-BD8B-FD3119E14115}" dt="2023-09-19T06:28:39.037" v="28" actId="2696"/>
        <pc:sldMkLst>
          <pc:docMk/>
          <pc:sldMk cId="394853575" sldId="369"/>
        </pc:sldMkLst>
      </pc:sldChg>
      <pc:sldChg chg="del">
        <pc:chgData name="Vienola Heikki" userId="83b90924-9c63-46b9-9f54-46bfb2f97844" providerId="ADAL" clId="{EB34DECD-28EB-4C7C-BD8B-FD3119E14115}" dt="2023-09-19T06:25:27.477" v="2" actId="2696"/>
        <pc:sldMkLst>
          <pc:docMk/>
          <pc:sldMk cId="4031326555" sldId="372"/>
        </pc:sldMkLst>
      </pc:sldChg>
      <pc:sldChg chg="del">
        <pc:chgData name="Vienola Heikki" userId="83b90924-9c63-46b9-9f54-46bfb2f97844" providerId="ADAL" clId="{EB34DECD-28EB-4C7C-BD8B-FD3119E14115}" dt="2023-09-19T06:25:26.686" v="1" actId="2696"/>
        <pc:sldMkLst>
          <pc:docMk/>
          <pc:sldMk cId="2467499076" sldId="373"/>
        </pc:sldMkLst>
      </pc:sldChg>
      <pc:sldChg chg="del">
        <pc:chgData name="Vienola Heikki" userId="83b90924-9c63-46b9-9f54-46bfb2f97844" providerId="ADAL" clId="{EB34DECD-28EB-4C7C-BD8B-FD3119E14115}" dt="2023-09-19T06:26:12.141" v="5" actId="2696"/>
        <pc:sldMkLst>
          <pc:docMk/>
          <pc:sldMk cId="265646563" sldId="374"/>
        </pc:sldMkLst>
      </pc:sldChg>
      <pc:sldChg chg="del">
        <pc:chgData name="Vienola Heikki" userId="83b90924-9c63-46b9-9f54-46bfb2f97844" providerId="ADAL" clId="{EB34DECD-28EB-4C7C-BD8B-FD3119E14115}" dt="2023-09-19T06:26:52.608" v="9" actId="2696"/>
        <pc:sldMkLst>
          <pc:docMk/>
          <pc:sldMk cId="3176511797" sldId="375"/>
        </pc:sldMkLst>
      </pc:sldChg>
      <pc:sldChg chg="del">
        <pc:chgData name="Vienola Heikki" userId="83b90924-9c63-46b9-9f54-46bfb2f97844" providerId="ADAL" clId="{EB34DECD-28EB-4C7C-BD8B-FD3119E14115}" dt="2023-09-19T06:26:56.210" v="10" actId="2696"/>
        <pc:sldMkLst>
          <pc:docMk/>
          <pc:sldMk cId="268114359" sldId="376"/>
        </pc:sldMkLst>
      </pc:sldChg>
      <pc:sldChg chg="add del">
        <pc:chgData name="Vienola Heikki" userId="83b90924-9c63-46b9-9f54-46bfb2f97844" providerId="ADAL" clId="{EB34DECD-28EB-4C7C-BD8B-FD3119E14115}" dt="2023-09-19T06:28:11.192" v="16" actId="2696"/>
        <pc:sldMkLst>
          <pc:docMk/>
          <pc:sldMk cId="3984207978" sldId="379"/>
        </pc:sldMkLst>
      </pc:sldChg>
      <pc:sldChg chg="del">
        <pc:chgData name="Vienola Heikki" userId="83b90924-9c63-46b9-9f54-46bfb2f97844" providerId="ADAL" clId="{EB34DECD-28EB-4C7C-BD8B-FD3119E14115}" dt="2023-09-19T06:28:15.109" v="19" actId="2696"/>
        <pc:sldMkLst>
          <pc:docMk/>
          <pc:sldMk cId="1175284825" sldId="380"/>
        </pc:sldMkLst>
      </pc:sldChg>
      <pc:sldChg chg="del">
        <pc:chgData name="Vienola Heikki" userId="83b90924-9c63-46b9-9f54-46bfb2f97844" providerId="ADAL" clId="{EB34DECD-28EB-4C7C-BD8B-FD3119E14115}" dt="2023-09-19T06:28:18.317" v="21" actId="2696"/>
        <pc:sldMkLst>
          <pc:docMk/>
          <pc:sldMk cId="4017371582" sldId="381"/>
        </pc:sldMkLst>
      </pc:sldChg>
      <pc:sldChg chg="del">
        <pc:chgData name="Vienola Heikki" userId="83b90924-9c63-46b9-9f54-46bfb2f97844" providerId="ADAL" clId="{EB34DECD-28EB-4C7C-BD8B-FD3119E14115}" dt="2023-09-19T06:28:14.200" v="18" actId="2696"/>
        <pc:sldMkLst>
          <pc:docMk/>
          <pc:sldMk cId="991811429" sldId="382"/>
        </pc:sldMkLst>
      </pc:sldChg>
      <pc:sldChg chg="del">
        <pc:chgData name="Vienola Heikki" userId="83b90924-9c63-46b9-9f54-46bfb2f97844" providerId="ADAL" clId="{EB34DECD-28EB-4C7C-BD8B-FD3119E14115}" dt="2023-09-19T06:28:20.190" v="23" actId="2696"/>
        <pc:sldMkLst>
          <pc:docMk/>
          <pc:sldMk cId="4257667503" sldId="383"/>
        </pc:sldMkLst>
      </pc:sldChg>
      <pc:sldChg chg="del">
        <pc:chgData name="Vienola Heikki" userId="83b90924-9c63-46b9-9f54-46bfb2f97844" providerId="ADAL" clId="{EB34DECD-28EB-4C7C-BD8B-FD3119E14115}" dt="2023-09-19T06:28:44.352" v="34" actId="2696"/>
        <pc:sldMkLst>
          <pc:docMk/>
          <pc:sldMk cId="437824608" sldId="385"/>
        </pc:sldMkLst>
      </pc:sldChg>
      <pc:sldChg chg="del">
        <pc:chgData name="Vienola Heikki" userId="83b90924-9c63-46b9-9f54-46bfb2f97844" providerId="ADAL" clId="{EB34DECD-28EB-4C7C-BD8B-FD3119E14115}" dt="2023-09-19T06:28:37.168" v="25" actId="2696"/>
        <pc:sldMkLst>
          <pc:docMk/>
          <pc:sldMk cId="74589965" sldId="386"/>
        </pc:sldMkLst>
      </pc:sldChg>
      <pc:sldChg chg="del">
        <pc:chgData name="Vienola Heikki" userId="83b90924-9c63-46b9-9f54-46bfb2f97844" providerId="ADAL" clId="{EB34DECD-28EB-4C7C-BD8B-FD3119E14115}" dt="2023-09-19T06:26:41.545" v="8" actId="2696"/>
        <pc:sldMkLst>
          <pc:docMk/>
          <pc:sldMk cId="4166952412" sldId="388"/>
        </pc:sldMkLst>
      </pc:sldChg>
      <pc:sldChg chg="del">
        <pc:chgData name="Vienola Heikki" userId="83b90924-9c63-46b9-9f54-46bfb2f97844" providerId="ADAL" clId="{EB34DECD-28EB-4C7C-BD8B-FD3119E14115}" dt="2023-09-19T06:27:04.913" v="12" actId="2696"/>
        <pc:sldMkLst>
          <pc:docMk/>
          <pc:sldMk cId="970089658" sldId="389"/>
        </pc:sldMkLst>
      </pc:sldChg>
      <pc:sldChg chg="del">
        <pc:chgData name="Vienola Heikki" userId="83b90924-9c63-46b9-9f54-46bfb2f97844" providerId="ADAL" clId="{EB34DECD-28EB-4C7C-BD8B-FD3119E14115}" dt="2023-09-19T06:27:41.412" v="13" actId="2696"/>
        <pc:sldMkLst>
          <pc:docMk/>
          <pc:sldMk cId="737362337" sldId="390"/>
        </pc:sldMkLst>
      </pc:sldChg>
      <pc:sldChg chg="del">
        <pc:chgData name="Vienola Heikki" userId="83b90924-9c63-46b9-9f54-46bfb2f97844" providerId="ADAL" clId="{EB34DECD-28EB-4C7C-BD8B-FD3119E14115}" dt="2023-09-19T06:28:24.667" v="24" actId="2696"/>
        <pc:sldMkLst>
          <pc:docMk/>
          <pc:sldMk cId="2894533919" sldId="391"/>
        </pc:sldMkLst>
      </pc:sldChg>
      <pc:sldChg chg="del">
        <pc:chgData name="Vienola Heikki" userId="83b90924-9c63-46b9-9f54-46bfb2f97844" providerId="ADAL" clId="{EB34DECD-28EB-4C7C-BD8B-FD3119E14115}" dt="2023-09-19T06:28:41.372" v="31" actId="2696"/>
        <pc:sldMkLst>
          <pc:docMk/>
          <pc:sldMk cId="2822980206" sldId="392"/>
        </pc:sldMkLst>
      </pc:sldChg>
      <pc:sldChg chg="addSp modSp add">
        <pc:chgData name="Vienola Heikki" userId="83b90924-9c63-46b9-9f54-46bfb2f97844" providerId="ADAL" clId="{EB34DECD-28EB-4C7C-BD8B-FD3119E14115}" dt="2023-09-19T06:43:28.746" v="697" actId="14100"/>
        <pc:sldMkLst>
          <pc:docMk/>
          <pc:sldMk cId="550791938" sldId="394"/>
        </pc:sldMkLst>
        <pc:picChg chg="add mod">
          <ac:chgData name="Vienola Heikki" userId="83b90924-9c63-46b9-9f54-46bfb2f97844" providerId="ADAL" clId="{EB34DECD-28EB-4C7C-BD8B-FD3119E14115}" dt="2023-09-19T06:43:28.746" v="697" actId="14100"/>
          <ac:picMkLst>
            <pc:docMk/>
            <pc:sldMk cId="550791938" sldId="394"/>
            <ac:picMk id="1026" creationId="{05029912-28BD-45BB-B567-5FDCA96831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03FF7-EB7B-E04A-9017-0147F79452F8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D21C-82C7-9946-AAF5-D6822BC510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38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14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38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96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06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828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92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00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04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55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23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310A7143-224D-F748-B0CF-F0C52ED94113}"/>
              </a:ext>
            </a:extLst>
          </p:cNvPr>
          <p:cNvSpPr/>
          <p:nvPr userDrawn="1"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54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797874A-1D1C-2140-A09F-ED83480A3E41}"/>
              </a:ext>
            </a:extLst>
          </p:cNvPr>
          <p:cNvSpPr/>
          <p:nvPr userDrawn="1"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76482067-592E-6349-B5F2-D54284240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2275" y="-5046"/>
            <a:ext cx="5119725" cy="685576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DCE839D-0554-844D-B5F8-C8B8E998F1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337" y="-46401"/>
            <a:ext cx="11397316" cy="76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8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3B20A-C265-9941-B3CB-5DA7D6945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59E8-C7F1-264A-82E8-C2017CA7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33A852-37EE-D942-BE15-17BB97F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300AD6-7770-2146-8A40-5055CB16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018DA5-7A21-3F4A-B380-CE3A4E01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51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6B837-C6A1-B84F-B206-B009BBD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75BC0-9158-424F-9B96-161A3979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E3575-2CCB-2742-AF7A-133120B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DBCFE8-E6DC-5F43-BD14-F3A3669C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BA342-ECF6-784E-86F8-FB7293F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66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6A841-2F9F-B642-84C8-48651CDA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7A827-0BB9-7541-AE70-319982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617DB-E0B3-4A48-8B6F-AFA349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8BA6F-0ED5-EB43-96CD-2660DE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006C8-8690-4F4F-A849-BE8EB75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518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E9429-4970-294E-B9ED-0EF1F939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E0089-9649-2940-A77F-973726E5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BF694B-F43A-554C-9A3F-CB94932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957C9-81C6-234B-BF11-F2B05A7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AA8D4-E3E5-1D4E-9A29-52FAA9D3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04E66-F256-574B-82CD-4E450EC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8760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0872-75CC-2B48-BC4F-8B4538DC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40F4C-D3B0-C34C-968F-F8DD1DC0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981BD2-7E8C-004C-AE74-9CD3CF4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2A8BFD-8F07-5947-B2B1-7C41C5272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875A2-95B3-CD47-8496-883A1C6AC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86A015-B102-4B4B-892A-99900CC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0A4CA0-318C-C745-9D8A-43A37B4F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BDB8D5-E7EA-D648-B142-3073FD2F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53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912B7-872B-8F41-B68C-5519B7EF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081CC7-76BA-6049-B351-42EC243C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EC05F5-B492-474D-BC27-8B80E0DC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FEA9D9-8D53-1A42-A84A-9614FFC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64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5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4AC35-FB4C-A343-922C-593B90AC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38A819-B246-974D-8F5B-EC943D1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4CA26F-D92A-1E4E-A9C5-247CCD57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812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B9741-9073-AE4D-B203-01DA7A8D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200A-A1E3-0C45-9819-7937DB5A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429303-3170-0B4A-912A-1A064A8B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AE08A-9FE4-6644-9DE0-DDFE5C79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794562-9452-B84B-B0DE-ECEE231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51B56-D357-3B48-8B74-0BDCCC8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79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2AFAE-4DF3-C44E-9B80-28246EE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4AD6F5-82F4-6E4E-89BE-5ED8E94E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8A188D-DEEB-7446-8A54-E0592C55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E377D5-10DB-534F-B7D6-04E729B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C774E3-AFD4-4043-8E2E-BEA996B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5CE92B-E674-3047-B8E1-8580BAD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40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4B0D-2715-BE47-A903-D9A9D00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8BE898A-41E0-0245-B251-511BF373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48BAD5-BDEF-214F-B996-EE1B6C9A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02146-F8B4-9F49-8AE0-45038F2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60CCFD-AA4C-7A4A-AD33-B328F39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079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CFA687-0909-E944-9BD9-A4C92762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74BA54-CFB8-B54A-90C3-2F8DE709E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86B8A-12C2-6842-8884-86AEFC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58C4B-4CA4-9342-9EE3-3E7F07B4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2C462-3BC4-5248-8275-8314EBF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191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21E9-5B5F-8147-8F13-639D2AFD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DC8857-80DE-F74B-835B-A0749D5B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7556B4-A666-AA42-940C-2C07A24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67F5C-87D0-3B49-BFFF-BF9B5CF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872F0-AC5A-5447-ACFE-FE40C181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839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4B3FB-E554-4342-91CE-C86E185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480CF-773E-7A41-BCA8-31C3186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5ED70-398B-804D-95B9-0DC7E47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CE773-CA14-2149-9D3D-AE6237D2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6AB92-05D5-7D46-B692-D09B0CC8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682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59CEF-5726-BE4A-A12F-EE09A3FC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5E9A8-C1B6-574B-B927-A011BEEE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6BA51-7319-3A4E-9D97-A9DB84B6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9E095-C040-F041-8392-6268F27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49AB-4A6A-1342-B4F0-026CE9D3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383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1BAF9-CE9F-BD47-9D13-A1BABE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9DE2C-7F02-924D-93C2-F0E3BB35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EB6872-808F-9747-9F6F-925C008F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1CD86-449F-FD41-9ABB-3F5FD75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60BC9-2951-A14E-A445-EA1AA93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358FAD-8666-E047-8E64-B8ED441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326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A4C56-5A47-2F45-91CD-A63FF57F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45B75-A967-ED41-989F-F70D4A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4A67C4-2EC8-3D4E-87A6-076436A4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FBAC9-B98B-DA44-8D4E-C21B8A06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4C5A-F799-3243-AB70-F12A6CB90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26E315-396D-EF4E-B715-28724184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BD1146-4B43-B946-80D1-0281282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6BFE5C-DA57-4E47-8F84-4C5E88F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3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4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D962-6DA8-D04E-986A-6BE13D1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50699C-6109-D14F-80E6-6D6456CB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6FB9AA-FC66-454E-BBE0-98F4652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2E669-3778-CD4F-8F8C-D37E5E3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65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5B2664-E92A-7742-A0C2-3D38F7B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719AD7-4F3A-FD40-96F0-EE5D174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5E614-1C26-6647-8817-61A98F3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89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3DB47-14B8-3042-B59B-8E32128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74399-352D-7247-84D9-177D4F2A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013DE-227F-3A4E-8E9E-75A06F2A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F7F50C-C254-3240-AFEE-97B94EE2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79D28-3E1D-ED43-9FF3-A3F316FB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FE205-F62B-A44D-B87F-9EF3263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042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ACBA0-66E9-EE4B-99DF-94CFDD3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6724EE-30E1-8C46-BB95-18521AD0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B0288-7032-3E4F-A8F8-3090007F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75743-FBB6-7440-B71B-DC11DC0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44D88F-532F-D743-8FF3-05181D0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80E10-ECB8-9840-8D0E-2FD4D36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5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4162C-17AE-C24C-AE99-49AE8AA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1F0F40-ACB8-674A-8F35-21D4B1C9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21968-252D-3040-A491-7EF4174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C22C2-7E18-7B40-9D2D-6C9FDD59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3F156-2411-E342-86D8-F6085C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941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DDAC72-892B-E445-9C21-15A86BD8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FE2989-23D6-6B45-BA6F-EF210ED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A3D11-6BD4-C642-BB7E-A14B2CC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92890-2CFD-3A40-8975-ECEDF83C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B58D8-531E-E244-8D0E-D5826828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55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53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30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9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40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40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2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769C7-5780-E54C-A42E-E2FF1474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6C5BB-3D0F-EE43-8922-415AC21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8B010-8E1F-2D46-9DA8-7054DDC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2F01FB-9C6C-9B45-B7A2-F10A1401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6A2BA-DE29-F040-B3CE-B24A159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34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1FDCF-E110-B344-A1C8-CD7F4D1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013D82-EE6E-FC43-83A1-B745810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188B-4E63-194F-9938-264A9144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4D706-F216-C141-9276-89B188CB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658158-D5BE-B24F-9D89-7D07BE43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B60441EB-27E8-2C79-1965-E8F6735D0BC7}"/>
              </a:ext>
            </a:extLst>
          </p:cNvPr>
          <p:cNvSpPr/>
          <p:nvPr/>
        </p:nvSpPr>
        <p:spPr>
          <a:xfrm>
            <a:off x="-4822" y="0"/>
            <a:ext cx="12204970" cy="69149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DF36D517-CD65-7740-8912-8185FC1AF398}"/>
              </a:ext>
            </a:extLst>
          </p:cNvPr>
          <p:cNvSpPr/>
          <p:nvPr/>
        </p:nvSpPr>
        <p:spPr>
          <a:xfrm>
            <a:off x="0" y="126308"/>
            <a:ext cx="423333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3A68C16-FC3D-527F-48B8-C8FD22E94571}"/>
              </a:ext>
            </a:extLst>
          </p:cNvPr>
          <p:cNvSpPr/>
          <p:nvPr/>
        </p:nvSpPr>
        <p:spPr>
          <a:xfrm>
            <a:off x="-4822" y="542318"/>
            <a:ext cx="235742" cy="6374674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highlight>
                <a:srgbClr val="FFFF00"/>
              </a:highlight>
            </a:endParaRPr>
          </a:p>
        </p:txBody>
      </p:sp>
      <p:pic>
        <p:nvPicPr>
          <p:cNvPr id="12" name="Kuva 11" descr="Kuva, joka sisältää kohteen henkilö, sisä-, tumma&#10;&#10;Kuvaus luotu automaattisesti">
            <a:extLst>
              <a:ext uri="{FF2B5EF4-FFF2-40B4-BE49-F238E27FC236}">
                <a16:creationId xmlns:a16="http://schemas.microsoft.com/office/drawing/2014/main" id="{B28C16C4-D275-36A7-58BD-B41219988F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51433" y="-213852"/>
            <a:ext cx="10086060" cy="713084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B2A23D6-30BA-F473-A836-ECB581387A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98" y="3601795"/>
            <a:ext cx="6879350" cy="331318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45501A8-49CB-149B-3928-171A8E7889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167" y="-955912"/>
            <a:ext cx="8471767" cy="476536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F0D1DC5-1C6A-26D9-A4D8-56AB8D607531}"/>
              </a:ext>
            </a:extLst>
          </p:cNvPr>
          <p:cNvSpPr txBox="1"/>
          <p:nvPr/>
        </p:nvSpPr>
        <p:spPr>
          <a:xfrm>
            <a:off x="770709" y="2468881"/>
            <a:ext cx="61264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500" b="1" dirty="0"/>
              <a:t>Lajiohjausryhmäpäivä 20.9.2023 Leppävirta</a:t>
            </a:r>
          </a:p>
          <a:p>
            <a:endParaRPr lang="fi-FI" sz="3500" b="1" dirty="0"/>
          </a:p>
          <a:p>
            <a:r>
              <a:rPr lang="fi-FI" sz="3500" b="1" dirty="0"/>
              <a:t>Heikki Vienola</a:t>
            </a:r>
          </a:p>
          <a:p>
            <a:r>
              <a:rPr lang="fi-FI" sz="3500" b="1" dirty="0"/>
              <a:t>Hallintojohtaja</a:t>
            </a:r>
          </a:p>
        </p:txBody>
      </p:sp>
    </p:spTree>
    <p:extLst>
      <p:ext uri="{BB962C8B-B14F-4D97-AF65-F5344CB8AC3E}">
        <p14:creationId xmlns:p14="http://schemas.microsoft.com/office/powerpoint/2010/main" val="114602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65232194-64C4-FF41-9F6B-858134229F38}"/>
              </a:ext>
            </a:extLst>
          </p:cNvPr>
          <p:cNvSpPr txBox="1">
            <a:spLocks/>
          </p:cNvSpPr>
          <p:nvPr/>
        </p:nvSpPr>
        <p:spPr>
          <a:xfrm>
            <a:off x="815193" y="504942"/>
            <a:ext cx="6106307" cy="1354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TAITAJA 2024 – tapahtuma, Kuopio / Tavoitteet ja teemat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4DD4691-80A3-EE4A-A795-CC17952C4E36}"/>
              </a:ext>
            </a:extLst>
          </p:cNvPr>
          <p:cNvSpPr/>
          <p:nvPr/>
        </p:nvSpPr>
        <p:spPr>
          <a:xfrm>
            <a:off x="815193" y="1464365"/>
            <a:ext cx="59920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Kilpailutehtävissä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huomioidaan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yrittäjyys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kestävä</a:t>
            </a:r>
            <a:r>
              <a:rPr lang="en-GB" sz="22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kehitys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työhyvinvointi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työturvallisuus</a:t>
            </a:r>
            <a:r>
              <a:rPr lang="en-GB" sz="22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endParaRPr lang="en-GB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Lisäksi TAITAJA2024-tapahtuman pääteemoina korostuvat: </a:t>
            </a:r>
          </a:p>
          <a:p>
            <a:endParaRPr lang="fi-FI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fi-F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Virtuaalisuuden kehittäminen</a:t>
            </a:r>
          </a:p>
          <a:p>
            <a:pPr marL="800100" lvl="1" indent="-342900">
              <a:buFontTx/>
              <a:buChar char="-"/>
            </a:pPr>
            <a:r>
              <a:rPr lang="fi-F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Työelämän vihreä siirtymä ja kestävyysmurros</a:t>
            </a:r>
          </a:p>
          <a:p>
            <a:pPr marL="800100" lvl="1" indent="-342900">
              <a:buFontTx/>
              <a:buChar char="-"/>
            </a:pPr>
            <a:r>
              <a:rPr lang="fi-F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Vähähiilinen kiertotalous </a:t>
            </a:r>
          </a:p>
          <a:p>
            <a:pPr marL="800100" lvl="1" indent="-342900">
              <a:buFontTx/>
              <a:buChar char="-"/>
            </a:pPr>
            <a:endParaRPr lang="fi-FI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31E3D9B-FC25-674F-AE70-C3B0C921D1CD}"/>
              </a:ext>
            </a:extLst>
          </p:cNvPr>
          <p:cNvSpPr/>
          <p:nvPr/>
        </p:nvSpPr>
        <p:spPr>
          <a:xfrm>
            <a:off x="0" y="126308"/>
            <a:ext cx="423333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8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65232194-64C4-FF41-9F6B-858134229F38}"/>
              </a:ext>
            </a:extLst>
          </p:cNvPr>
          <p:cNvSpPr txBox="1">
            <a:spLocks/>
          </p:cNvSpPr>
          <p:nvPr/>
        </p:nvSpPr>
        <p:spPr>
          <a:xfrm>
            <a:off x="815193" y="504942"/>
            <a:ext cx="6106307" cy="1354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TAITAJA 2024</a:t>
            </a:r>
          </a:p>
          <a:p>
            <a:pPr>
              <a:lnSpc>
                <a:spcPct val="80000"/>
              </a:lnSpc>
            </a:pPr>
            <a:endParaRPr lang="fi-FI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fi-FI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4DD4691-80A3-EE4A-A795-CC17952C4E36}"/>
              </a:ext>
            </a:extLst>
          </p:cNvPr>
          <p:cNvSpPr/>
          <p:nvPr/>
        </p:nvSpPr>
        <p:spPr>
          <a:xfrm>
            <a:off x="815193" y="895653"/>
            <a:ext cx="5992007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fi-F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Tapahtuma on yksi Pohjois-Savon suurimmista vuonna 2024</a:t>
            </a:r>
          </a:p>
          <a:p>
            <a:pPr marL="342900" indent="-342900">
              <a:buFontTx/>
              <a:buChar char="-"/>
            </a:pPr>
            <a:endParaRPr lang="fi-F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Kävijämäärätavoite 50 000</a:t>
            </a:r>
          </a:p>
          <a:p>
            <a:pPr marL="342900" indent="-342900">
              <a:buFontTx/>
              <a:buChar char="-"/>
            </a:pPr>
            <a:endParaRPr lang="fi-F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Tapahtuman budjetti n. 5,5 M€ </a:t>
            </a:r>
          </a:p>
          <a:p>
            <a:pPr marL="342900" indent="-342900">
              <a:buFontTx/>
              <a:buChar char="-"/>
            </a:pPr>
            <a:endParaRPr lang="fi-F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Kilpailujen päänäyttämöinä toimivat Kuopio-halli ja Savilahden kampusalue. </a:t>
            </a:r>
          </a:p>
          <a:p>
            <a:pPr marL="342900" indent="-342900">
              <a:buFontTx/>
              <a:buChar char="-"/>
            </a:pPr>
            <a:endParaRPr lang="fi-F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Useiden eri toimijoiden ja sidosryhmien yhteinen ponnistus!</a:t>
            </a:r>
          </a:p>
          <a:p>
            <a:pPr marL="342900" indent="-342900">
              <a:buFontTx/>
              <a:buChar char="-"/>
            </a:pPr>
            <a:endParaRPr lang="fi-F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fi-FI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fi-FI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i-FI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i-FI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31E3D9B-FC25-674F-AE70-C3B0C921D1CD}"/>
              </a:ext>
            </a:extLst>
          </p:cNvPr>
          <p:cNvSpPr/>
          <p:nvPr/>
        </p:nvSpPr>
        <p:spPr>
          <a:xfrm>
            <a:off x="0" y="126308"/>
            <a:ext cx="423333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2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6F2FA9-850B-8A44-8124-2964FF1E5D44}"/>
              </a:ext>
            </a:extLst>
          </p:cNvPr>
          <p:cNvSpPr/>
          <p:nvPr/>
        </p:nvSpPr>
        <p:spPr>
          <a:xfrm>
            <a:off x="0" y="126308"/>
            <a:ext cx="423333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8" y="471018"/>
            <a:ext cx="6832512" cy="647550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i-FI" sz="4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Savon koulutuskuntayhtymä</a:t>
            </a:r>
          </a:p>
        </p:txBody>
      </p:sp>
      <p:pic>
        <p:nvPicPr>
          <p:cNvPr id="9" name="Kuva 8" descr="Kuva, joka sisältää kohteen luonto&#10;&#10;Kuvaus luotu automaattisesti">
            <a:extLst>
              <a:ext uri="{FF2B5EF4-FFF2-40B4-BE49-F238E27FC236}">
                <a16:creationId xmlns:a16="http://schemas.microsoft.com/office/drawing/2014/main" id="{A5B3405A-D2B0-A445-AFFC-28EAAC632F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904" y="-383368"/>
            <a:ext cx="4751834" cy="672376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9D576B7-0748-6830-82E2-E715FFB57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74"/>
          <a:stretch/>
        </p:blipFill>
        <p:spPr>
          <a:xfrm>
            <a:off x="3352621" y="1274373"/>
            <a:ext cx="4333875" cy="493537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D1C0E25F-75ED-CC44-BDD0-82BE8AFB17BA}"/>
              </a:ext>
            </a:extLst>
          </p:cNvPr>
          <p:cNvSpPr/>
          <p:nvPr/>
        </p:nvSpPr>
        <p:spPr>
          <a:xfrm>
            <a:off x="853983" y="1198255"/>
            <a:ext cx="3189379" cy="491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i-FI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Yksi Suomen suurimmista ammatillisen perus-, jatko- ja täydennyskoulutuksen järjestäjistä.</a:t>
            </a:r>
          </a:p>
          <a:p>
            <a:pPr>
              <a:lnSpc>
                <a:spcPct val="80000"/>
              </a:lnSpc>
            </a:pPr>
            <a:endParaRPr lang="fi-FI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i-FI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Savon ammattiopisto </a:t>
            </a:r>
          </a:p>
          <a:p>
            <a:pPr>
              <a:lnSpc>
                <a:spcPct val="80000"/>
              </a:lnSpc>
            </a:pPr>
            <a:r>
              <a:rPr lang="fi-FI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Varkauden lukio</a:t>
            </a:r>
          </a:p>
          <a:p>
            <a:pPr>
              <a:lnSpc>
                <a:spcPct val="80000"/>
              </a:lnSpc>
            </a:pPr>
            <a:endParaRPr lang="fi-FI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i-FI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Koulutamme </a:t>
            </a:r>
          </a:p>
          <a:p>
            <a:pPr>
              <a:lnSpc>
                <a:spcPct val="80000"/>
              </a:lnSpc>
            </a:pPr>
            <a:r>
              <a:rPr lang="fi-FI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ammattilaisia:</a:t>
            </a:r>
            <a:endParaRPr lang="fi-FI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i-FI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Iisalmessa</a:t>
            </a:r>
          </a:p>
          <a:p>
            <a:pPr>
              <a:lnSpc>
                <a:spcPct val="80000"/>
              </a:lnSpc>
            </a:pPr>
            <a:r>
              <a:rPr lang="fi-FI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Rissalassa</a:t>
            </a:r>
            <a:endParaRPr lang="fi-FI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i-FI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Toivalassa</a:t>
            </a:r>
            <a:r>
              <a:rPr lang="fi-FI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i-FI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Kuopiossa</a:t>
            </a:r>
          </a:p>
          <a:p>
            <a:pPr>
              <a:lnSpc>
                <a:spcPct val="80000"/>
              </a:lnSpc>
            </a:pPr>
            <a:r>
              <a:rPr lang="fi-FI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Varkaudessa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86A0A2A-F795-A5FC-BE81-94E1680BB9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98" y="3601795"/>
            <a:ext cx="6879350" cy="33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9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lattia&#10;&#10;Kuvaus luotu automaattisesti">
            <a:extLst>
              <a:ext uri="{FF2B5EF4-FFF2-40B4-BE49-F238E27FC236}">
                <a16:creationId xmlns:a16="http://schemas.microsoft.com/office/drawing/2014/main" id="{789CC88A-DF27-84F9-5302-A530D2D6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2822" y="0"/>
            <a:ext cx="7016326" cy="6858000"/>
          </a:xfrm>
          <a:prstGeom prst="rect">
            <a:avLst/>
          </a:prstGeom>
        </p:spPr>
      </p:pic>
      <p:sp>
        <p:nvSpPr>
          <p:cNvPr id="33" name="Suorakulmio 32">
            <a:extLst>
              <a:ext uri="{FF2B5EF4-FFF2-40B4-BE49-F238E27FC236}">
                <a16:creationId xmlns:a16="http://schemas.microsoft.com/office/drawing/2014/main" id="{82B7B390-ECA1-3341-8DF2-7864A29BD85D}"/>
              </a:ext>
            </a:extLst>
          </p:cNvPr>
          <p:cNvSpPr/>
          <p:nvPr/>
        </p:nvSpPr>
        <p:spPr>
          <a:xfrm>
            <a:off x="-17492" y="0"/>
            <a:ext cx="12186640" cy="685800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17000"/>
                </a:schemeClr>
              </a:gs>
              <a:gs pos="58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C0994AE2-733C-E541-A5F3-5AD85BE292FF}"/>
              </a:ext>
            </a:extLst>
          </p:cNvPr>
          <p:cNvSpPr/>
          <p:nvPr/>
        </p:nvSpPr>
        <p:spPr>
          <a:xfrm>
            <a:off x="843504" y="1139391"/>
            <a:ext cx="563120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i-FI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Avainlukuja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A63060C-ED70-0D4C-B428-6E404241C775}"/>
              </a:ext>
            </a:extLst>
          </p:cNvPr>
          <p:cNvSpPr/>
          <p:nvPr/>
        </p:nvSpPr>
        <p:spPr>
          <a:xfrm>
            <a:off x="-97445" y="499624"/>
            <a:ext cx="8544402" cy="647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4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Savon koulutuskuntayhtymä</a:t>
            </a:r>
            <a:endParaRPr lang="fi-FI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D8713AD-8A4D-294A-BEBA-4C9428B7B21D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8F60A2DC-B934-2F4B-886B-FF566CAD5EB5}"/>
              </a:ext>
            </a:extLst>
          </p:cNvPr>
          <p:cNvSpPr/>
          <p:nvPr/>
        </p:nvSpPr>
        <p:spPr>
          <a:xfrm>
            <a:off x="0" y="126308"/>
            <a:ext cx="1277928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9" name="Ryhmä 88">
            <a:extLst>
              <a:ext uri="{FF2B5EF4-FFF2-40B4-BE49-F238E27FC236}">
                <a16:creationId xmlns:a16="http://schemas.microsoft.com/office/drawing/2014/main" id="{F0F72767-3FAA-0D43-B70E-D0FCE1E29F34}"/>
              </a:ext>
            </a:extLst>
          </p:cNvPr>
          <p:cNvGrpSpPr/>
          <p:nvPr/>
        </p:nvGrpSpPr>
        <p:grpSpPr>
          <a:xfrm rot="21334422">
            <a:off x="935096" y="2120274"/>
            <a:ext cx="2743114" cy="957250"/>
            <a:chOff x="350513" y="2242046"/>
            <a:chExt cx="2743114" cy="957250"/>
          </a:xfrm>
        </p:grpSpPr>
        <p:grpSp>
          <p:nvGrpSpPr>
            <p:cNvPr id="90" name="Ryhmä 89">
              <a:extLst>
                <a:ext uri="{FF2B5EF4-FFF2-40B4-BE49-F238E27FC236}">
                  <a16:creationId xmlns:a16="http://schemas.microsoft.com/office/drawing/2014/main" id="{4229CC42-4B63-E448-97FB-7DF677CEFAE5}"/>
                </a:ext>
              </a:extLst>
            </p:cNvPr>
            <p:cNvGrpSpPr/>
            <p:nvPr/>
          </p:nvGrpSpPr>
          <p:grpSpPr>
            <a:xfrm>
              <a:off x="350513" y="2296852"/>
              <a:ext cx="2743114" cy="847639"/>
              <a:chOff x="3800206" y="3286988"/>
              <a:chExt cx="2743114" cy="847639"/>
            </a:xfrm>
          </p:grpSpPr>
          <p:sp>
            <p:nvSpPr>
              <p:cNvPr id="94" name="object 14">
                <a:extLst>
                  <a:ext uri="{FF2B5EF4-FFF2-40B4-BE49-F238E27FC236}">
                    <a16:creationId xmlns:a16="http://schemas.microsoft.com/office/drawing/2014/main" id="{DC0C96A4-8C7D-FF4E-80C7-A5C476F9914E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2743114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159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14">
                <a:extLst>
                  <a:ext uri="{FF2B5EF4-FFF2-40B4-BE49-F238E27FC236}">
                    <a16:creationId xmlns:a16="http://schemas.microsoft.com/office/drawing/2014/main" id="{A7C5C8E5-CE8B-CD4C-B863-1139FB09A968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789410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rgbClr val="FEBE1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1" name="object 4">
              <a:extLst>
                <a:ext uri="{FF2B5EF4-FFF2-40B4-BE49-F238E27FC236}">
                  <a16:creationId xmlns:a16="http://schemas.microsoft.com/office/drawing/2014/main" id="{410416EB-52AD-3E4B-9C3B-96EDA0ED7A5A}"/>
                </a:ext>
              </a:extLst>
            </p:cNvPr>
            <p:cNvSpPr txBox="1"/>
            <p:nvPr/>
          </p:nvSpPr>
          <p:spPr>
            <a:xfrm>
              <a:off x="1222537" y="2242046"/>
              <a:ext cx="1811587" cy="9572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>
                <a:lnSpc>
                  <a:spcPts val="3100"/>
                </a:lnSpc>
                <a:spcBef>
                  <a:spcPts val="100"/>
                </a:spcBef>
              </a:pPr>
              <a:r>
                <a:rPr lang="fi-FI" sz="2000" b="1" spc="-20">
                  <a:solidFill>
                    <a:schemeClr val="bg1"/>
                  </a:solidFill>
                  <a:latin typeface="Calibri"/>
                  <a:cs typeface="Calibri"/>
                </a:rPr>
                <a:t>Henkilöstö</a:t>
              </a:r>
              <a:endParaRPr sz="200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20955">
                <a:lnSpc>
                  <a:spcPts val="4180"/>
                </a:lnSpc>
              </a:pPr>
              <a:r>
                <a:rPr lang="fi-FI" sz="4600" b="1" spc="75">
                  <a:solidFill>
                    <a:srgbClr val="FFC000"/>
                  </a:solidFill>
                  <a:latin typeface="Calibri"/>
                  <a:cs typeface="Calibri"/>
                </a:rPr>
                <a:t>779</a:t>
              </a:r>
              <a:endParaRPr sz="24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92" name="Kuva 91">
              <a:extLst>
                <a:ext uri="{FF2B5EF4-FFF2-40B4-BE49-F238E27FC236}">
                  <a16:creationId xmlns:a16="http://schemas.microsoft.com/office/drawing/2014/main" id="{8ACEB3A0-426A-E746-9122-613F52634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599" y="2452532"/>
              <a:ext cx="547517" cy="555569"/>
            </a:xfrm>
            <a:prstGeom prst="rect">
              <a:avLst/>
            </a:prstGeom>
          </p:spPr>
        </p:pic>
      </p:grpSp>
      <p:grpSp>
        <p:nvGrpSpPr>
          <p:cNvPr id="99" name="Ryhmä 98">
            <a:extLst>
              <a:ext uri="{FF2B5EF4-FFF2-40B4-BE49-F238E27FC236}">
                <a16:creationId xmlns:a16="http://schemas.microsoft.com/office/drawing/2014/main" id="{08BC42D5-0876-F942-86E1-B1A7EB589B64}"/>
              </a:ext>
            </a:extLst>
          </p:cNvPr>
          <p:cNvGrpSpPr/>
          <p:nvPr/>
        </p:nvGrpSpPr>
        <p:grpSpPr>
          <a:xfrm rot="21334422">
            <a:off x="1225069" y="3509294"/>
            <a:ext cx="2816822" cy="957250"/>
            <a:chOff x="4718250" y="2070852"/>
            <a:chExt cx="2816822" cy="957250"/>
          </a:xfrm>
        </p:grpSpPr>
        <p:grpSp>
          <p:nvGrpSpPr>
            <p:cNvPr id="100" name="Ryhmä 99">
              <a:extLst>
                <a:ext uri="{FF2B5EF4-FFF2-40B4-BE49-F238E27FC236}">
                  <a16:creationId xmlns:a16="http://schemas.microsoft.com/office/drawing/2014/main" id="{DF3C49DD-C3BC-D245-AE64-D3A557A619FF}"/>
                </a:ext>
              </a:extLst>
            </p:cNvPr>
            <p:cNvGrpSpPr/>
            <p:nvPr/>
          </p:nvGrpSpPr>
          <p:grpSpPr>
            <a:xfrm>
              <a:off x="4718250" y="2100854"/>
              <a:ext cx="2743114" cy="847639"/>
              <a:chOff x="3800206" y="3286988"/>
              <a:chExt cx="2743114" cy="847639"/>
            </a:xfrm>
          </p:grpSpPr>
          <p:sp>
            <p:nvSpPr>
              <p:cNvPr id="103" name="object 14">
                <a:extLst>
                  <a:ext uri="{FF2B5EF4-FFF2-40B4-BE49-F238E27FC236}">
                    <a16:creationId xmlns:a16="http://schemas.microsoft.com/office/drawing/2014/main" id="{593FD2FF-C038-6341-846F-ED757E433ADA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2743114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159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4">
                <a:extLst>
                  <a:ext uri="{FF2B5EF4-FFF2-40B4-BE49-F238E27FC236}">
                    <a16:creationId xmlns:a16="http://schemas.microsoft.com/office/drawing/2014/main" id="{58F9EA99-FB1F-C541-BDF1-DA0180F7AF60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789410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rgbClr val="FEBE1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01" name="Kuva 100">
              <a:extLst>
                <a:ext uri="{FF2B5EF4-FFF2-40B4-BE49-F238E27FC236}">
                  <a16:creationId xmlns:a16="http://schemas.microsoft.com/office/drawing/2014/main" id="{081CD1AD-7ED5-8341-8F60-94781CC18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8395" y="2229733"/>
              <a:ext cx="493265" cy="608710"/>
            </a:xfrm>
            <a:prstGeom prst="rect">
              <a:avLst/>
            </a:prstGeom>
          </p:spPr>
        </p:pic>
        <p:sp>
          <p:nvSpPr>
            <p:cNvPr id="102" name="object 4">
              <a:extLst>
                <a:ext uri="{FF2B5EF4-FFF2-40B4-BE49-F238E27FC236}">
                  <a16:creationId xmlns:a16="http://schemas.microsoft.com/office/drawing/2014/main" id="{5EC7EF0F-8941-6C43-B61E-71CAB3B98237}"/>
                </a:ext>
              </a:extLst>
            </p:cNvPr>
            <p:cNvSpPr txBox="1"/>
            <p:nvPr/>
          </p:nvSpPr>
          <p:spPr>
            <a:xfrm>
              <a:off x="5568897" y="2070852"/>
              <a:ext cx="1966175" cy="9572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>
                <a:lnSpc>
                  <a:spcPts val="3100"/>
                </a:lnSpc>
                <a:spcBef>
                  <a:spcPts val="100"/>
                </a:spcBef>
              </a:pPr>
              <a:r>
                <a:rPr lang="fi-FI" sz="2000" b="1" spc="-20" dirty="0">
                  <a:solidFill>
                    <a:schemeClr val="bg1"/>
                  </a:solidFill>
                  <a:latin typeface="Calibri"/>
                  <a:cs typeface="Calibri"/>
                </a:rPr>
                <a:t>Opiskelijoita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20955">
                <a:lnSpc>
                  <a:spcPts val="4180"/>
                </a:lnSpc>
              </a:pPr>
              <a:r>
                <a:rPr lang="fi-FI" sz="4600" b="1" spc="75" dirty="0">
                  <a:solidFill>
                    <a:srgbClr val="FFC000"/>
                  </a:solidFill>
                  <a:latin typeface="Calibri"/>
                  <a:cs typeface="Calibri"/>
                </a:rPr>
                <a:t>15 500</a:t>
              </a:r>
              <a:endParaRPr sz="24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EEC756F2-091C-2A48-85C3-FE6D542B6AA9}"/>
              </a:ext>
            </a:extLst>
          </p:cNvPr>
          <p:cNvGrpSpPr/>
          <p:nvPr/>
        </p:nvGrpSpPr>
        <p:grpSpPr>
          <a:xfrm rot="21334422">
            <a:off x="845267" y="4807247"/>
            <a:ext cx="2878057" cy="957250"/>
            <a:chOff x="-1070588" y="3558845"/>
            <a:chExt cx="2878057" cy="957250"/>
          </a:xfrm>
        </p:grpSpPr>
        <p:grpSp>
          <p:nvGrpSpPr>
            <p:cNvPr id="106" name="Ryhmä 105">
              <a:extLst>
                <a:ext uri="{FF2B5EF4-FFF2-40B4-BE49-F238E27FC236}">
                  <a16:creationId xmlns:a16="http://schemas.microsoft.com/office/drawing/2014/main" id="{1D601C84-A7CA-174F-A4F8-17B6747AE6AC}"/>
                </a:ext>
              </a:extLst>
            </p:cNvPr>
            <p:cNvGrpSpPr/>
            <p:nvPr/>
          </p:nvGrpSpPr>
          <p:grpSpPr>
            <a:xfrm>
              <a:off x="-1070588" y="3595580"/>
              <a:ext cx="2743114" cy="847639"/>
              <a:chOff x="3800206" y="3286988"/>
              <a:chExt cx="2743114" cy="847639"/>
            </a:xfrm>
          </p:grpSpPr>
          <p:sp>
            <p:nvSpPr>
              <p:cNvPr id="110" name="object 14">
                <a:extLst>
                  <a:ext uri="{FF2B5EF4-FFF2-40B4-BE49-F238E27FC236}">
                    <a16:creationId xmlns:a16="http://schemas.microsoft.com/office/drawing/2014/main" id="{930C8989-18BC-3B44-A543-F05A153A6B3D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2743114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159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4">
                <a:extLst>
                  <a:ext uri="{FF2B5EF4-FFF2-40B4-BE49-F238E27FC236}">
                    <a16:creationId xmlns:a16="http://schemas.microsoft.com/office/drawing/2014/main" id="{9E0038EC-423B-C74F-9372-1EBB68DD8A70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789410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rgbClr val="FEBE1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07" name="Kuva 106">
              <a:extLst>
                <a:ext uri="{FF2B5EF4-FFF2-40B4-BE49-F238E27FC236}">
                  <a16:creationId xmlns:a16="http://schemas.microsoft.com/office/drawing/2014/main" id="{D99AB529-1E39-1046-80EE-E4CF5367A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64167" y="3741930"/>
              <a:ext cx="400116" cy="587669"/>
            </a:xfrm>
            <a:prstGeom prst="rect">
              <a:avLst/>
            </a:prstGeom>
          </p:spPr>
        </p:pic>
        <p:sp>
          <p:nvSpPr>
            <p:cNvPr id="108" name="object 4">
              <a:extLst>
                <a:ext uri="{FF2B5EF4-FFF2-40B4-BE49-F238E27FC236}">
                  <a16:creationId xmlns:a16="http://schemas.microsoft.com/office/drawing/2014/main" id="{5383233F-C92B-3F46-A475-F74BA846F6C6}"/>
                </a:ext>
              </a:extLst>
            </p:cNvPr>
            <p:cNvSpPr txBox="1"/>
            <p:nvPr/>
          </p:nvSpPr>
          <p:spPr>
            <a:xfrm>
              <a:off x="-158706" y="3558845"/>
              <a:ext cx="1966175" cy="9572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>
                <a:lnSpc>
                  <a:spcPts val="3100"/>
                </a:lnSpc>
                <a:spcBef>
                  <a:spcPts val="100"/>
                </a:spcBef>
              </a:pPr>
              <a:r>
                <a:rPr lang="fi-FI" sz="2000" b="1" spc="-20" dirty="0">
                  <a:solidFill>
                    <a:schemeClr val="bg1"/>
                  </a:solidFill>
                  <a:latin typeface="Calibri"/>
                  <a:cs typeface="Calibri"/>
                </a:rPr>
                <a:t>Taitajamitaleita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20955">
                <a:lnSpc>
                  <a:spcPts val="4180"/>
                </a:lnSpc>
              </a:pPr>
              <a:r>
                <a:rPr lang="fi-FI" sz="4600" b="1" spc="75">
                  <a:solidFill>
                    <a:srgbClr val="FFC000"/>
                  </a:solidFill>
                  <a:latin typeface="Calibri"/>
                  <a:cs typeface="Calibri"/>
                </a:rPr>
                <a:t>73</a:t>
              </a:r>
              <a:endParaRPr sz="24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09" name="object 8">
              <a:extLst>
                <a:ext uri="{FF2B5EF4-FFF2-40B4-BE49-F238E27FC236}">
                  <a16:creationId xmlns:a16="http://schemas.microsoft.com/office/drawing/2014/main" id="{47D15FBF-33AD-3E42-9596-09CBC1E3D38A}"/>
                </a:ext>
              </a:extLst>
            </p:cNvPr>
            <p:cNvSpPr txBox="1"/>
            <p:nvPr/>
          </p:nvSpPr>
          <p:spPr>
            <a:xfrm>
              <a:off x="633840" y="3982071"/>
              <a:ext cx="820605" cy="31194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>
                <a:lnSpc>
                  <a:spcPct val="80000"/>
                </a:lnSpc>
                <a:spcBef>
                  <a:spcPts val="125"/>
                </a:spcBef>
              </a:pPr>
              <a:r>
                <a:rPr lang="fi-FI" sz="1200" dirty="0">
                  <a:solidFill>
                    <a:schemeClr val="bg1"/>
                  </a:solidFill>
                </a:rPr>
                <a:t>Taitajat</a:t>
              </a:r>
            </a:p>
            <a:p>
              <a:pPr marL="12700">
                <a:lnSpc>
                  <a:spcPct val="80000"/>
                </a:lnSpc>
                <a:spcBef>
                  <a:spcPts val="125"/>
                </a:spcBef>
              </a:pPr>
              <a:r>
                <a:rPr lang="fi-FI" sz="1200" dirty="0">
                  <a:solidFill>
                    <a:schemeClr val="bg1"/>
                  </a:solidFill>
                  <a:latin typeface="Calibri"/>
                  <a:cs typeface="Calibri"/>
                </a:rPr>
                <a:t>2014-2023</a:t>
              </a:r>
              <a:endParaRPr sz="1200" dirty="0">
                <a:solidFill>
                  <a:srgbClr val="FFC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9" name="Ryhmä 118">
            <a:extLst>
              <a:ext uri="{FF2B5EF4-FFF2-40B4-BE49-F238E27FC236}">
                <a16:creationId xmlns:a16="http://schemas.microsoft.com/office/drawing/2014/main" id="{210DA735-C177-3046-B832-17AC202308F3}"/>
              </a:ext>
            </a:extLst>
          </p:cNvPr>
          <p:cNvGrpSpPr/>
          <p:nvPr/>
        </p:nvGrpSpPr>
        <p:grpSpPr>
          <a:xfrm rot="21381317">
            <a:off x="4085308" y="4293051"/>
            <a:ext cx="2985797" cy="1025049"/>
            <a:chOff x="6100049" y="3257302"/>
            <a:chExt cx="2743114" cy="847639"/>
          </a:xfrm>
        </p:grpSpPr>
        <p:grpSp>
          <p:nvGrpSpPr>
            <p:cNvPr id="120" name="Ryhmä 119">
              <a:extLst>
                <a:ext uri="{FF2B5EF4-FFF2-40B4-BE49-F238E27FC236}">
                  <a16:creationId xmlns:a16="http://schemas.microsoft.com/office/drawing/2014/main" id="{DEDDF9CC-55E9-8540-B97A-343D8F4ABFFF}"/>
                </a:ext>
              </a:extLst>
            </p:cNvPr>
            <p:cNvGrpSpPr/>
            <p:nvPr/>
          </p:nvGrpSpPr>
          <p:grpSpPr>
            <a:xfrm>
              <a:off x="6100049" y="3257302"/>
              <a:ext cx="2743114" cy="847639"/>
              <a:chOff x="3800206" y="3286988"/>
              <a:chExt cx="2743114" cy="847639"/>
            </a:xfrm>
          </p:grpSpPr>
          <p:sp>
            <p:nvSpPr>
              <p:cNvPr id="123" name="object 14">
                <a:extLst>
                  <a:ext uri="{FF2B5EF4-FFF2-40B4-BE49-F238E27FC236}">
                    <a16:creationId xmlns:a16="http://schemas.microsoft.com/office/drawing/2014/main" id="{21C1D98E-3A2D-5945-973E-0EE4306A5C39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2743114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159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4">
                <a:extLst>
                  <a:ext uri="{FF2B5EF4-FFF2-40B4-BE49-F238E27FC236}">
                    <a16:creationId xmlns:a16="http://schemas.microsoft.com/office/drawing/2014/main" id="{A7EE96CE-B6CB-5843-B644-8AB9EA563C2B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789410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rgbClr val="FEBE1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1" name="object 4">
              <a:extLst>
                <a:ext uri="{FF2B5EF4-FFF2-40B4-BE49-F238E27FC236}">
                  <a16:creationId xmlns:a16="http://schemas.microsoft.com/office/drawing/2014/main" id="{7493750A-2EB2-7C43-A9B8-08AF0971C15A}"/>
                </a:ext>
              </a:extLst>
            </p:cNvPr>
            <p:cNvSpPr txBox="1"/>
            <p:nvPr/>
          </p:nvSpPr>
          <p:spPr>
            <a:xfrm>
              <a:off x="6983996" y="3301237"/>
              <a:ext cx="1723983" cy="77412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>
                <a:lnSpc>
                  <a:spcPts val="3100"/>
                </a:lnSpc>
                <a:spcBef>
                  <a:spcPts val="100"/>
                </a:spcBef>
              </a:pPr>
              <a:r>
                <a:rPr lang="fi-FI" sz="2000" b="1" spc="-20">
                  <a:solidFill>
                    <a:schemeClr val="bg1"/>
                  </a:solidFill>
                  <a:latin typeface="Calibri"/>
                  <a:cs typeface="Calibri"/>
                </a:rPr>
                <a:t>Investoinnit 18-22</a:t>
              </a:r>
            </a:p>
            <a:p>
              <a:pPr marL="20955">
                <a:lnSpc>
                  <a:spcPts val="4180"/>
                </a:lnSpc>
              </a:pPr>
              <a:r>
                <a:rPr lang="fi-FI" sz="3600" b="1" spc="35">
                  <a:solidFill>
                    <a:srgbClr val="FFC000"/>
                  </a:solidFill>
                  <a:latin typeface="Calibri"/>
                  <a:cs typeface="Calibri"/>
                </a:rPr>
                <a:t>105</a:t>
              </a:r>
              <a:r>
                <a:rPr lang="fi-FI" sz="2400" b="1" spc="35">
                  <a:solidFill>
                    <a:srgbClr val="FFC000"/>
                  </a:solidFill>
                  <a:latin typeface="Calibri"/>
                  <a:cs typeface="Calibri"/>
                </a:rPr>
                <a:t> </a:t>
              </a:r>
              <a:r>
                <a:rPr lang="fi-FI" sz="2400" b="1" spc="35">
                  <a:solidFill>
                    <a:schemeClr val="bg1"/>
                  </a:solidFill>
                  <a:latin typeface="Calibri"/>
                  <a:cs typeface="Calibri"/>
                </a:rPr>
                <a:t>milj. €</a:t>
              </a:r>
              <a:endParaRPr sz="24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122" name="Kuva 121">
              <a:extLst>
                <a:ext uri="{FF2B5EF4-FFF2-40B4-BE49-F238E27FC236}">
                  <a16:creationId xmlns:a16="http://schemas.microsoft.com/office/drawing/2014/main" id="{4DBDFA00-6D47-5B44-AED1-D94BBB4EC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2322" y="3498101"/>
              <a:ext cx="475069" cy="416119"/>
            </a:xfrm>
            <a:prstGeom prst="rect">
              <a:avLst/>
            </a:prstGeom>
          </p:spPr>
        </p:pic>
      </p:grpSp>
      <p:grpSp>
        <p:nvGrpSpPr>
          <p:cNvPr id="125" name="Ryhmä 124">
            <a:extLst>
              <a:ext uri="{FF2B5EF4-FFF2-40B4-BE49-F238E27FC236}">
                <a16:creationId xmlns:a16="http://schemas.microsoft.com/office/drawing/2014/main" id="{BEAD8D67-F548-3A46-8289-214654B931AB}"/>
              </a:ext>
            </a:extLst>
          </p:cNvPr>
          <p:cNvGrpSpPr/>
          <p:nvPr/>
        </p:nvGrpSpPr>
        <p:grpSpPr>
          <a:xfrm rot="21334754">
            <a:off x="4403508" y="2464278"/>
            <a:ext cx="2901820" cy="957250"/>
            <a:chOff x="6163515" y="5838669"/>
            <a:chExt cx="2901820" cy="957250"/>
          </a:xfrm>
        </p:grpSpPr>
        <p:grpSp>
          <p:nvGrpSpPr>
            <p:cNvPr id="126" name="Ryhmä 125">
              <a:extLst>
                <a:ext uri="{FF2B5EF4-FFF2-40B4-BE49-F238E27FC236}">
                  <a16:creationId xmlns:a16="http://schemas.microsoft.com/office/drawing/2014/main" id="{4ECA9043-05C0-2342-A7F6-708BA67E1BC5}"/>
                </a:ext>
              </a:extLst>
            </p:cNvPr>
            <p:cNvGrpSpPr/>
            <p:nvPr/>
          </p:nvGrpSpPr>
          <p:grpSpPr>
            <a:xfrm>
              <a:off x="6163515" y="5880540"/>
              <a:ext cx="2743114" cy="847639"/>
              <a:chOff x="3800206" y="3286988"/>
              <a:chExt cx="2743114" cy="847639"/>
            </a:xfrm>
          </p:grpSpPr>
          <p:sp>
            <p:nvSpPr>
              <p:cNvPr id="130" name="object 14">
                <a:extLst>
                  <a:ext uri="{FF2B5EF4-FFF2-40B4-BE49-F238E27FC236}">
                    <a16:creationId xmlns:a16="http://schemas.microsoft.com/office/drawing/2014/main" id="{A177A017-6CB4-1147-8F85-24F2A6D7F4F4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2743114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159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14">
                <a:extLst>
                  <a:ext uri="{FF2B5EF4-FFF2-40B4-BE49-F238E27FC236}">
                    <a16:creationId xmlns:a16="http://schemas.microsoft.com/office/drawing/2014/main" id="{72C404EE-A07A-404B-9A16-DEA0478E6177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789410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rgbClr val="FEBE1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7" name="object 8">
              <a:extLst>
                <a:ext uri="{FF2B5EF4-FFF2-40B4-BE49-F238E27FC236}">
                  <a16:creationId xmlns:a16="http://schemas.microsoft.com/office/drawing/2014/main" id="{CD6DBF7A-5D4B-B142-958B-C456F0B42AEE}"/>
                </a:ext>
              </a:extLst>
            </p:cNvPr>
            <p:cNvSpPr txBox="1"/>
            <p:nvPr/>
          </p:nvSpPr>
          <p:spPr>
            <a:xfrm>
              <a:off x="7911739" y="6279165"/>
              <a:ext cx="1038469" cy="2991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80000"/>
                </a:lnSpc>
                <a:spcBef>
                  <a:spcPts val="125"/>
                </a:spcBef>
              </a:pPr>
              <a:r>
                <a:rPr lang="fi-FI" sz="1200">
                  <a:solidFill>
                    <a:schemeClr val="bg1"/>
                  </a:solidFill>
                </a:rPr>
                <a:t>Opiskelijat asteikko 1-5</a:t>
              </a:r>
              <a:endParaRPr sz="1200">
                <a:solidFill>
                  <a:srgbClr val="FFC000"/>
                </a:solidFill>
                <a:latin typeface="Calibri"/>
                <a:cs typeface="Calibri"/>
              </a:endParaRPr>
            </a:p>
          </p:txBody>
        </p:sp>
        <p:sp>
          <p:nvSpPr>
            <p:cNvPr id="128" name="object 4">
              <a:extLst>
                <a:ext uri="{FF2B5EF4-FFF2-40B4-BE49-F238E27FC236}">
                  <a16:creationId xmlns:a16="http://schemas.microsoft.com/office/drawing/2014/main" id="{DB0605B7-4C94-D849-B0DF-37F5DFD882D4}"/>
                </a:ext>
              </a:extLst>
            </p:cNvPr>
            <p:cNvSpPr txBox="1"/>
            <p:nvPr/>
          </p:nvSpPr>
          <p:spPr>
            <a:xfrm>
              <a:off x="7024827" y="5838669"/>
              <a:ext cx="2040508" cy="9572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>
                <a:lnSpc>
                  <a:spcPts val="3100"/>
                </a:lnSpc>
                <a:spcBef>
                  <a:spcPts val="100"/>
                </a:spcBef>
              </a:pPr>
              <a:r>
                <a:rPr lang="fi-FI" sz="2000" b="1" spc="-20">
                  <a:solidFill>
                    <a:schemeClr val="bg1"/>
                  </a:solidFill>
                  <a:latin typeface="Calibri"/>
                  <a:cs typeface="Calibri"/>
                </a:rPr>
                <a:t>Tyytyväisyys</a:t>
              </a:r>
            </a:p>
            <a:p>
              <a:pPr marL="20955">
                <a:lnSpc>
                  <a:spcPts val="4180"/>
                </a:lnSpc>
              </a:pPr>
              <a:r>
                <a:rPr lang="fi-FI" sz="4600" b="1" spc="75">
                  <a:solidFill>
                    <a:srgbClr val="FFC000"/>
                  </a:solidFill>
                  <a:latin typeface="Calibri"/>
                  <a:cs typeface="Calibri"/>
                </a:rPr>
                <a:t>4,1</a:t>
              </a:r>
              <a:endParaRPr sz="24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129" name="Kuva 128">
              <a:extLst>
                <a:ext uri="{FF2B5EF4-FFF2-40B4-BE49-F238E27FC236}">
                  <a16:creationId xmlns:a16="http://schemas.microsoft.com/office/drawing/2014/main" id="{4C5EF43D-4B21-D445-B9C7-552702C32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5498" y="6047905"/>
              <a:ext cx="494171" cy="487738"/>
            </a:xfrm>
            <a:prstGeom prst="rect">
              <a:avLst/>
            </a:prstGeom>
          </p:spPr>
        </p:pic>
      </p:grpSp>
      <p:pic>
        <p:nvPicPr>
          <p:cNvPr id="4" name="Kuva 3">
            <a:extLst>
              <a:ext uri="{FF2B5EF4-FFF2-40B4-BE49-F238E27FC236}">
                <a16:creationId xmlns:a16="http://schemas.microsoft.com/office/drawing/2014/main" id="{6B944100-E677-DD13-AAF3-FE209286E21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98" y="3539165"/>
            <a:ext cx="6879350" cy="33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8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ikkuna, sisä-, lattia, siluetti&#10;&#10;Kuvaus luotu automaattisesti">
            <a:extLst>
              <a:ext uri="{FF2B5EF4-FFF2-40B4-BE49-F238E27FC236}">
                <a16:creationId xmlns:a16="http://schemas.microsoft.com/office/drawing/2014/main" id="{29B9B50A-57CB-48D7-BDCD-4F6F3E94C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0906" y="-70431"/>
            <a:ext cx="10356716" cy="6920333"/>
          </a:xfrm>
          <a:prstGeom prst="rect">
            <a:avLst/>
          </a:prstGeom>
        </p:spPr>
      </p:pic>
      <p:sp>
        <p:nvSpPr>
          <p:cNvPr id="33" name="Suorakulmio 32">
            <a:extLst>
              <a:ext uri="{FF2B5EF4-FFF2-40B4-BE49-F238E27FC236}">
                <a16:creationId xmlns:a16="http://schemas.microsoft.com/office/drawing/2014/main" id="{82B7B390-ECA1-3341-8DF2-7864A29BD85D}"/>
              </a:ext>
            </a:extLst>
          </p:cNvPr>
          <p:cNvSpPr/>
          <p:nvPr/>
        </p:nvSpPr>
        <p:spPr>
          <a:xfrm>
            <a:off x="5962" y="-70430"/>
            <a:ext cx="12187622" cy="6935304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17000"/>
                </a:schemeClr>
              </a:gs>
              <a:gs pos="58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C0994AE2-733C-E541-A5F3-5AD85BE292FF}"/>
              </a:ext>
            </a:extLst>
          </p:cNvPr>
          <p:cNvSpPr/>
          <p:nvPr/>
        </p:nvSpPr>
        <p:spPr>
          <a:xfrm>
            <a:off x="843504" y="1139391"/>
            <a:ext cx="563120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i-FI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Avainlukuja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A63060C-ED70-0D4C-B428-6E404241C775}"/>
              </a:ext>
            </a:extLst>
          </p:cNvPr>
          <p:cNvSpPr/>
          <p:nvPr/>
        </p:nvSpPr>
        <p:spPr>
          <a:xfrm>
            <a:off x="776067" y="492622"/>
            <a:ext cx="6832512" cy="647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4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Savon koulutuskuntayhtymä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D8713AD-8A4D-294A-BEBA-4C9428B7B21D}"/>
              </a:ext>
            </a:extLst>
          </p:cNvPr>
          <p:cNvSpPr/>
          <p:nvPr/>
        </p:nvSpPr>
        <p:spPr>
          <a:xfrm>
            <a:off x="187" y="561623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8F60A2DC-B934-2F4B-886B-FF566CAD5EB5}"/>
              </a:ext>
            </a:extLst>
          </p:cNvPr>
          <p:cNvSpPr/>
          <p:nvPr/>
        </p:nvSpPr>
        <p:spPr>
          <a:xfrm>
            <a:off x="0" y="126308"/>
            <a:ext cx="1277928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2" name="Ryhmä 111">
            <a:extLst>
              <a:ext uri="{FF2B5EF4-FFF2-40B4-BE49-F238E27FC236}">
                <a16:creationId xmlns:a16="http://schemas.microsoft.com/office/drawing/2014/main" id="{F1EF6AE2-C08B-F64E-94ED-985B7A5B1D9B}"/>
              </a:ext>
            </a:extLst>
          </p:cNvPr>
          <p:cNvGrpSpPr/>
          <p:nvPr/>
        </p:nvGrpSpPr>
        <p:grpSpPr>
          <a:xfrm rot="21334422">
            <a:off x="4382744" y="4199920"/>
            <a:ext cx="2927781" cy="957250"/>
            <a:chOff x="5124388" y="3225316"/>
            <a:chExt cx="2927781" cy="957250"/>
          </a:xfrm>
        </p:grpSpPr>
        <p:grpSp>
          <p:nvGrpSpPr>
            <p:cNvPr id="113" name="Ryhmä 112">
              <a:extLst>
                <a:ext uri="{FF2B5EF4-FFF2-40B4-BE49-F238E27FC236}">
                  <a16:creationId xmlns:a16="http://schemas.microsoft.com/office/drawing/2014/main" id="{D0B9C614-E035-6644-8A01-21EB87E07174}"/>
                </a:ext>
              </a:extLst>
            </p:cNvPr>
            <p:cNvGrpSpPr/>
            <p:nvPr/>
          </p:nvGrpSpPr>
          <p:grpSpPr>
            <a:xfrm>
              <a:off x="5309055" y="3273632"/>
              <a:ext cx="2743114" cy="847639"/>
              <a:chOff x="3800206" y="3286988"/>
              <a:chExt cx="2743114" cy="847639"/>
            </a:xfrm>
          </p:grpSpPr>
          <p:sp>
            <p:nvSpPr>
              <p:cNvPr id="117" name="object 14">
                <a:extLst>
                  <a:ext uri="{FF2B5EF4-FFF2-40B4-BE49-F238E27FC236}">
                    <a16:creationId xmlns:a16="http://schemas.microsoft.com/office/drawing/2014/main" id="{FF9C4A73-DF7D-5C4C-8692-19B0BEFCBE6D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2743114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159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4">
                <a:extLst>
                  <a:ext uri="{FF2B5EF4-FFF2-40B4-BE49-F238E27FC236}">
                    <a16:creationId xmlns:a16="http://schemas.microsoft.com/office/drawing/2014/main" id="{BE1A3697-8B20-6146-8CA9-D2231C2A6203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789410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rgbClr val="FEBE1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4" name="object 8">
              <a:extLst>
                <a:ext uri="{FF2B5EF4-FFF2-40B4-BE49-F238E27FC236}">
                  <a16:creationId xmlns:a16="http://schemas.microsoft.com/office/drawing/2014/main" id="{735EBCFC-9A30-1C42-B143-CB32DF5AF53D}"/>
                </a:ext>
              </a:extLst>
            </p:cNvPr>
            <p:cNvSpPr txBox="1"/>
            <p:nvPr/>
          </p:nvSpPr>
          <p:spPr>
            <a:xfrm>
              <a:off x="6623197" y="3604879"/>
              <a:ext cx="1251857" cy="4725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80000"/>
                </a:lnSpc>
                <a:spcBef>
                  <a:spcPts val="125"/>
                </a:spcBef>
              </a:pPr>
              <a:r>
                <a:rPr lang="fi-FI" sz="1200">
                  <a:solidFill>
                    <a:schemeClr val="bg1"/>
                  </a:solidFill>
                  <a:latin typeface="Calibri"/>
                  <a:cs typeface="Calibri"/>
                </a:rPr>
                <a:t>Ensimmäinen </a:t>
              </a:r>
            </a:p>
            <a:p>
              <a:pPr marL="12700">
                <a:lnSpc>
                  <a:spcPct val="80000"/>
                </a:lnSpc>
                <a:spcBef>
                  <a:spcPts val="125"/>
                </a:spcBef>
              </a:pPr>
              <a:r>
                <a:rPr lang="fi-FI" sz="1200">
                  <a:solidFill>
                    <a:schemeClr val="bg1"/>
                  </a:solidFill>
                  <a:latin typeface="Calibri"/>
                  <a:cs typeface="Calibri"/>
                </a:rPr>
                <a:t>oppilaitosrakennus</a:t>
              </a:r>
            </a:p>
            <a:p>
              <a:pPr marL="12700">
                <a:lnSpc>
                  <a:spcPct val="80000"/>
                </a:lnSpc>
                <a:spcBef>
                  <a:spcPts val="125"/>
                </a:spcBef>
              </a:pPr>
              <a:r>
                <a:rPr lang="fi-FI" sz="1200">
                  <a:solidFill>
                    <a:schemeClr val="bg1"/>
                  </a:solidFill>
                  <a:latin typeface="Calibri"/>
                  <a:cs typeface="Calibri"/>
                </a:rPr>
                <a:t>Suomessa</a:t>
              </a:r>
              <a:endParaRPr sz="1200">
                <a:solidFill>
                  <a:srgbClr val="FFC000"/>
                </a:solidFill>
                <a:latin typeface="Calibri"/>
                <a:cs typeface="Calibri"/>
              </a:endParaRPr>
            </a:p>
          </p:txBody>
        </p:sp>
        <p:sp>
          <p:nvSpPr>
            <p:cNvPr id="115" name="object 4">
              <a:extLst>
                <a:ext uri="{FF2B5EF4-FFF2-40B4-BE49-F238E27FC236}">
                  <a16:creationId xmlns:a16="http://schemas.microsoft.com/office/drawing/2014/main" id="{203C785F-2394-6647-B5EE-AD2FE1E9D158}"/>
                </a:ext>
              </a:extLst>
            </p:cNvPr>
            <p:cNvSpPr txBox="1"/>
            <p:nvPr/>
          </p:nvSpPr>
          <p:spPr>
            <a:xfrm>
              <a:off x="6191807" y="3225316"/>
              <a:ext cx="1811587" cy="9572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3100"/>
                </a:lnSpc>
                <a:spcBef>
                  <a:spcPts val="100"/>
                </a:spcBef>
              </a:pPr>
              <a:r>
                <a:rPr lang="fi-FI" sz="2000" b="1" spc="-20">
                  <a:solidFill>
                    <a:schemeClr val="bg1"/>
                  </a:solidFill>
                  <a:cs typeface="Calibri"/>
                </a:rPr>
                <a:t>Joutsenmerkki</a:t>
              </a:r>
            </a:p>
            <a:p>
              <a:pPr marL="20955">
                <a:lnSpc>
                  <a:spcPts val="4180"/>
                </a:lnSpc>
              </a:pPr>
              <a:r>
                <a:rPr lang="fi-FI" sz="4600" b="1" spc="75">
                  <a:solidFill>
                    <a:srgbClr val="FFC000"/>
                  </a:solidFill>
                  <a:latin typeface="Calibri"/>
                  <a:cs typeface="Calibri"/>
                </a:rPr>
                <a:t>3</a:t>
              </a:r>
              <a:endParaRPr lang="fi-FI" sz="24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116" name="Kuva 115">
              <a:extLst>
                <a:ext uri="{FF2B5EF4-FFF2-40B4-BE49-F238E27FC236}">
                  <a16:creationId xmlns:a16="http://schemas.microsoft.com/office/drawing/2014/main" id="{B99D1D8D-42A2-F844-9C7D-243DF4BA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4388" y="3300207"/>
              <a:ext cx="1158852" cy="811196"/>
            </a:xfrm>
            <a:prstGeom prst="rect">
              <a:avLst/>
            </a:prstGeom>
          </p:spPr>
        </p:pic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FFAD1F96-0526-8F4B-82C8-CFA4045038D8}"/>
              </a:ext>
            </a:extLst>
          </p:cNvPr>
          <p:cNvGrpSpPr/>
          <p:nvPr/>
        </p:nvGrpSpPr>
        <p:grpSpPr>
          <a:xfrm rot="21381317">
            <a:off x="1478552" y="3335818"/>
            <a:ext cx="3078622" cy="909864"/>
            <a:chOff x="6100049" y="3224832"/>
            <a:chExt cx="3078622" cy="909864"/>
          </a:xfrm>
        </p:grpSpPr>
        <p:grpSp>
          <p:nvGrpSpPr>
            <p:cNvPr id="51" name="Ryhmä 50">
              <a:extLst>
                <a:ext uri="{FF2B5EF4-FFF2-40B4-BE49-F238E27FC236}">
                  <a16:creationId xmlns:a16="http://schemas.microsoft.com/office/drawing/2014/main" id="{2DB1322C-6F93-CC41-B51C-14A33DD2DA60}"/>
                </a:ext>
              </a:extLst>
            </p:cNvPr>
            <p:cNvGrpSpPr/>
            <p:nvPr/>
          </p:nvGrpSpPr>
          <p:grpSpPr>
            <a:xfrm>
              <a:off x="6100049" y="3257302"/>
              <a:ext cx="2743114" cy="847639"/>
              <a:chOff x="3800206" y="3286988"/>
              <a:chExt cx="2743114" cy="847639"/>
            </a:xfrm>
          </p:grpSpPr>
          <p:sp>
            <p:nvSpPr>
              <p:cNvPr id="54" name="object 14">
                <a:extLst>
                  <a:ext uri="{FF2B5EF4-FFF2-40B4-BE49-F238E27FC236}">
                    <a16:creationId xmlns:a16="http://schemas.microsoft.com/office/drawing/2014/main" id="{BD0C7534-6DFE-564B-92D1-82DC0DF91782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2743114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159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4">
                <a:extLst>
                  <a:ext uri="{FF2B5EF4-FFF2-40B4-BE49-F238E27FC236}">
                    <a16:creationId xmlns:a16="http://schemas.microsoft.com/office/drawing/2014/main" id="{B7597584-5DF0-EB4D-AB49-64393ABE05FC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789410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rgbClr val="FEBE1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object 4">
              <a:extLst>
                <a:ext uri="{FF2B5EF4-FFF2-40B4-BE49-F238E27FC236}">
                  <a16:creationId xmlns:a16="http://schemas.microsoft.com/office/drawing/2014/main" id="{35BA2C92-A34E-8C4B-8775-CCBF30F44B15}"/>
                </a:ext>
              </a:extLst>
            </p:cNvPr>
            <p:cNvSpPr txBox="1"/>
            <p:nvPr/>
          </p:nvSpPr>
          <p:spPr>
            <a:xfrm>
              <a:off x="6967942" y="3224832"/>
              <a:ext cx="2210729" cy="9098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>
                <a:lnSpc>
                  <a:spcPts val="3100"/>
                </a:lnSpc>
                <a:spcBef>
                  <a:spcPts val="100"/>
                </a:spcBef>
              </a:pPr>
              <a:r>
                <a:rPr lang="fi-FI" sz="2000" b="1" spc="-20">
                  <a:solidFill>
                    <a:schemeClr val="bg1"/>
                  </a:solidFill>
                  <a:latin typeface="Calibri"/>
                  <a:cs typeface="Calibri"/>
                </a:rPr>
                <a:t>Investoinnit 18-22</a:t>
              </a:r>
            </a:p>
            <a:p>
              <a:pPr marL="20955">
                <a:lnSpc>
                  <a:spcPts val="4180"/>
                </a:lnSpc>
              </a:pPr>
              <a:r>
                <a:rPr lang="fi-FI" sz="3200" b="1" spc="35">
                  <a:solidFill>
                    <a:srgbClr val="FFC000"/>
                  </a:solidFill>
                  <a:latin typeface="Calibri"/>
                  <a:cs typeface="Calibri"/>
                </a:rPr>
                <a:t>105</a:t>
              </a:r>
              <a:r>
                <a:rPr lang="fi-FI" sz="2400" b="1" spc="35">
                  <a:solidFill>
                    <a:schemeClr val="bg1"/>
                  </a:solidFill>
                  <a:latin typeface="Calibri"/>
                  <a:cs typeface="Calibri"/>
                </a:rPr>
                <a:t> milj. €</a:t>
              </a:r>
              <a:endParaRPr sz="24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53" name="Kuva 52">
              <a:extLst>
                <a:ext uri="{FF2B5EF4-FFF2-40B4-BE49-F238E27FC236}">
                  <a16:creationId xmlns:a16="http://schemas.microsoft.com/office/drawing/2014/main" id="{3627FAA8-99F4-0C47-99DD-E4809D1BE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2322" y="3498101"/>
              <a:ext cx="475069" cy="416119"/>
            </a:xfrm>
            <a:prstGeom prst="rect">
              <a:avLst/>
            </a:prstGeom>
          </p:spPr>
        </p:pic>
      </p:grp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58F0C7B2-6980-9F42-98A1-19C6EFC41EB1}"/>
              </a:ext>
            </a:extLst>
          </p:cNvPr>
          <p:cNvGrpSpPr/>
          <p:nvPr/>
        </p:nvGrpSpPr>
        <p:grpSpPr>
          <a:xfrm rot="21381317">
            <a:off x="1005275" y="2074248"/>
            <a:ext cx="3146944" cy="1421351"/>
            <a:chOff x="350513" y="1254299"/>
            <a:chExt cx="2743114" cy="1421351"/>
          </a:xfrm>
        </p:grpSpPr>
        <p:grpSp>
          <p:nvGrpSpPr>
            <p:cNvPr id="57" name="Ryhmä 56">
              <a:extLst>
                <a:ext uri="{FF2B5EF4-FFF2-40B4-BE49-F238E27FC236}">
                  <a16:creationId xmlns:a16="http://schemas.microsoft.com/office/drawing/2014/main" id="{44D2EF97-F2AE-9742-A920-79B5D090BB4D}"/>
                </a:ext>
              </a:extLst>
            </p:cNvPr>
            <p:cNvGrpSpPr/>
            <p:nvPr/>
          </p:nvGrpSpPr>
          <p:grpSpPr>
            <a:xfrm>
              <a:off x="350513" y="1323246"/>
              <a:ext cx="2743114" cy="847639"/>
              <a:chOff x="3800206" y="3286988"/>
              <a:chExt cx="2743114" cy="847639"/>
            </a:xfrm>
          </p:grpSpPr>
          <p:sp>
            <p:nvSpPr>
              <p:cNvPr id="66" name="object 14">
                <a:extLst>
                  <a:ext uri="{FF2B5EF4-FFF2-40B4-BE49-F238E27FC236}">
                    <a16:creationId xmlns:a16="http://schemas.microsoft.com/office/drawing/2014/main" id="{08B71DA6-F00D-6D4D-8551-9687AF15DDC4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2743114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159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>
                <a:extLst>
                  <a:ext uri="{FF2B5EF4-FFF2-40B4-BE49-F238E27FC236}">
                    <a16:creationId xmlns:a16="http://schemas.microsoft.com/office/drawing/2014/main" id="{EA97FDCD-C8A8-1545-8950-7ECBC85532E9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789410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rgbClr val="FEBE1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8" name="Ryhmä 57">
              <a:extLst>
                <a:ext uri="{FF2B5EF4-FFF2-40B4-BE49-F238E27FC236}">
                  <a16:creationId xmlns:a16="http://schemas.microsoft.com/office/drawing/2014/main" id="{B008D7F7-5E5D-214A-B608-46904F586029}"/>
                </a:ext>
              </a:extLst>
            </p:cNvPr>
            <p:cNvGrpSpPr/>
            <p:nvPr/>
          </p:nvGrpSpPr>
          <p:grpSpPr>
            <a:xfrm>
              <a:off x="471373" y="1486540"/>
              <a:ext cx="473646" cy="498219"/>
              <a:chOff x="889115" y="3081274"/>
              <a:chExt cx="813463" cy="8556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0" name="object 15">
                <a:extLst>
                  <a:ext uri="{FF2B5EF4-FFF2-40B4-BE49-F238E27FC236}">
                    <a16:creationId xmlns:a16="http://schemas.microsoft.com/office/drawing/2014/main" id="{B1A42FE4-09C4-484A-9107-C07E412A63FA}"/>
                  </a:ext>
                </a:extLst>
              </p:cNvPr>
              <p:cNvSpPr/>
              <p:nvPr/>
            </p:nvSpPr>
            <p:spPr>
              <a:xfrm>
                <a:off x="905989" y="3081274"/>
                <a:ext cx="778510" cy="573405"/>
              </a:xfrm>
              <a:custGeom>
                <a:avLst/>
                <a:gdLst/>
                <a:ahLst/>
                <a:cxnLst/>
                <a:rect l="l" t="t" r="r" b="b"/>
                <a:pathLst>
                  <a:path w="778510" h="573404">
                    <a:moveTo>
                      <a:pt x="705803" y="0"/>
                    </a:moveTo>
                    <a:lnTo>
                      <a:pt x="662958" y="15306"/>
                    </a:lnTo>
                    <a:lnTo>
                      <a:pt x="566344" y="55895"/>
                    </a:lnTo>
                    <a:lnTo>
                      <a:pt x="548742" y="83034"/>
                    </a:lnTo>
                    <a:lnTo>
                      <a:pt x="550190" y="92127"/>
                    </a:lnTo>
                    <a:lnTo>
                      <a:pt x="554011" y="99594"/>
                    </a:lnTo>
                    <a:lnTo>
                      <a:pt x="560049" y="105553"/>
                    </a:lnTo>
                    <a:lnTo>
                      <a:pt x="568147" y="110124"/>
                    </a:lnTo>
                    <a:lnTo>
                      <a:pt x="579765" y="115249"/>
                    </a:lnTo>
                    <a:lnTo>
                      <a:pt x="614922" y="131371"/>
                    </a:lnTo>
                    <a:lnTo>
                      <a:pt x="611848" y="136628"/>
                    </a:lnTo>
                    <a:lnTo>
                      <a:pt x="609384" y="141061"/>
                    </a:lnTo>
                    <a:lnTo>
                      <a:pt x="606692" y="145366"/>
                    </a:lnTo>
                    <a:lnTo>
                      <a:pt x="576906" y="188923"/>
                    </a:lnTo>
                    <a:lnTo>
                      <a:pt x="544227" y="229364"/>
                    </a:lnTo>
                    <a:lnTo>
                      <a:pt x="508798" y="266839"/>
                    </a:lnTo>
                    <a:lnTo>
                      <a:pt x="470761" y="301497"/>
                    </a:lnTo>
                    <a:lnTo>
                      <a:pt x="430259" y="333488"/>
                    </a:lnTo>
                    <a:lnTo>
                      <a:pt x="387435" y="362963"/>
                    </a:lnTo>
                    <a:lnTo>
                      <a:pt x="342430" y="390070"/>
                    </a:lnTo>
                    <a:lnTo>
                      <a:pt x="300297" y="412332"/>
                    </a:lnTo>
                    <a:lnTo>
                      <a:pt x="257306" y="432204"/>
                    </a:lnTo>
                    <a:lnTo>
                      <a:pt x="213512" y="449833"/>
                    </a:lnTo>
                    <a:lnTo>
                      <a:pt x="168969" y="465368"/>
                    </a:lnTo>
                    <a:lnTo>
                      <a:pt x="123730" y="478956"/>
                    </a:lnTo>
                    <a:lnTo>
                      <a:pt x="77850" y="490748"/>
                    </a:lnTo>
                    <a:lnTo>
                      <a:pt x="31382" y="500890"/>
                    </a:lnTo>
                    <a:lnTo>
                      <a:pt x="16063" y="506849"/>
                    </a:lnTo>
                    <a:lnTo>
                      <a:pt x="5379" y="517044"/>
                    </a:lnTo>
                    <a:lnTo>
                      <a:pt x="0" y="530411"/>
                    </a:lnTo>
                    <a:lnTo>
                      <a:pt x="597" y="545886"/>
                    </a:lnTo>
                    <a:lnTo>
                      <a:pt x="6750" y="559170"/>
                    </a:lnTo>
                    <a:lnTo>
                      <a:pt x="17329" y="568433"/>
                    </a:lnTo>
                    <a:lnTo>
                      <a:pt x="31119" y="572798"/>
                    </a:lnTo>
                    <a:lnTo>
                      <a:pt x="46901" y="571388"/>
                    </a:lnTo>
                    <a:lnTo>
                      <a:pt x="186944" y="531668"/>
                    </a:lnTo>
                    <a:lnTo>
                      <a:pt x="233375" y="517616"/>
                    </a:lnTo>
                    <a:lnTo>
                      <a:pt x="283939" y="500102"/>
                    </a:lnTo>
                    <a:lnTo>
                      <a:pt x="332596" y="479671"/>
                    </a:lnTo>
                    <a:lnTo>
                      <a:pt x="379382" y="456383"/>
                    </a:lnTo>
                    <a:lnTo>
                      <a:pt x="424331" y="430298"/>
                    </a:lnTo>
                    <a:lnTo>
                      <a:pt x="467478" y="401476"/>
                    </a:lnTo>
                    <a:lnTo>
                      <a:pt x="508856" y="369976"/>
                    </a:lnTo>
                    <a:lnTo>
                      <a:pt x="548502" y="335858"/>
                    </a:lnTo>
                    <a:lnTo>
                      <a:pt x="586449" y="299183"/>
                    </a:lnTo>
                    <a:lnTo>
                      <a:pt x="622732" y="260009"/>
                    </a:lnTo>
                    <a:lnTo>
                      <a:pt x="657641" y="214356"/>
                    </a:lnTo>
                    <a:lnTo>
                      <a:pt x="686245" y="163502"/>
                    </a:lnTo>
                    <a:lnTo>
                      <a:pt x="777993" y="163502"/>
                    </a:lnTo>
                    <a:lnTo>
                      <a:pt x="765121" y="119355"/>
                    </a:lnTo>
                    <a:lnTo>
                      <a:pt x="741480" y="51121"/>
                    </a:lnTo>
                    <a:lnTo>
                      <a:pt x="723844" y="7908"/>
                    </a:lnTo>
                    <a:lnTo>
                      <a:pt x="715640" y="2072"/>
                    </a:lnTo>
                    <a:lnTo>
                      <a:pt x="705803" y="0"/>
                    </a:lnTo>
                    <a:close/>
                  </a:path>
                  <a:path w="778510" h="573404">
                    <a:moveTo>
                      <a:pt x="777993" y="163502"/>
                    </a:moveTo>
                    <a:lnTo>
                      <a:pt x="686245" y="163502"/>
                    </a:lnTo>
                    <a:lnTo>
                      <a:pt x="737273" y="186857"/>
                    </a:lnTo>
                    <a:lnTo>
                      <a:pt x="745550" y="189455"/>
                    </a:lnTo>
                    <a:lnTo>
                      <a:pt x="753510" y="189589"/>
                    </a:lnTo>
                    <a:lnTo>
                      <a:pt x="761080" y="187259"/>
                    </a:lnTo>
                    <a:lnTo>
                      <a:pt x="768185" y="182463"/>
                    </a:lnTo>
                    <a:lnTo>
                      <a:pt x="773725" y="176283"/>
                    </a:lnTo>
                    <a:lnTo>
                      <a:pt x="777159" y="169317"/>
                    </a:lnTo>
                    <a:lnTo>
                      <a:pt x="777993" y="163502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16">
                <a:extLst>
                  <a:ext uri="{FF2B5EF4-FFF2-40B4-BE49-F238E27FC236}">
                    <a16:creationId xmlns:a16="http://schemas.microsoft.com/office/drawing/2014/main" id="{24741FF9-F7CC-1D4E-AB36-AA0ED78DA01D}"/>
                  </a:ext>
                </a:extLst>
              </p:cNvPr>
              <p:cNvSpPr/>
              <p:nvPr/>
            </p:nvSpPr>
            <p:spPr>
              <a:xfrm>
                <a:off x="1615583" y="3316264"/>
                <a:ext cx="86995" cy="620395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620395">
                    <a:moveTo>
                      <a:pt x="49250" y="0"/>
                    </a:moveTo>
                    <a:lnTo>
                      <a:pt x="3753" y="26242"/>
                    </a:lnTo>
                    <a:lnTo>
                      <a:pt x="0" y="577824"/>
                    </a:lnTo>
                    <a:lnTo>
                      <a:pt x="203" y="580580"/>
                    </a:lnTo>
                    <a:lnTo>
                      <a:pt x="4318" y="595855"/>
                    </a:lnTo>
                    <a:lnTo>
                      <a:pt x="13392" y="608307"/>
                    </a:lnTo>
                    <a:lnTo>
                      <a:pt x="26227" y="616802"/>
                    </a:lnTo>
                    <a:lnTo>
                      <a:pt x="41630" y="620204"/>
                    </a:lnTo>
                    <a:lnTo>
                      <a:pt x="59959" y="617179"/>
                    </a:lnTo>
                    <a:lnTo>
                      <a:pt x="74245" y="607558"/>
                    </a:lnTo>
                    <a:lnTo>
                      <a:pt x="83534" y="592265"/>
                    </a:lnTo>
                    <a:lnTo>
                      <a:pt x="86867" y="572223"/>
                    </a:lnTo>
                    <a:lnTo>
                      <a:pt x="86867" y="41732"/>
                    </a:lnTo>
                    <a:lnTo>
                      <a:pt x="62639" y="3972"/>
                    </a:lnTo>
                    <a:lnTo>
                      <a:pt x="4925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17">
                <a:extLst>
                  <a:ext uri="{FF2B5EF4-FFF2-40B4-BE49-F238E27FC236}">
                    <a16:creationId xmlns:a16="http://schemas.microsoft.com/office/drawing/2014/main" id="{FCC4B347-FD42-0A40-8184-F10610359CA1}"/>
                  </a:ext>
                </a:extLst>
              </p:cNvPr>
              <p:cNvSpPr/>
              <p:nvPr/>
            </p:nvSpPr>
            <p:spPr>
              <a:xfrm>
                <a:off x="1432365" y="3497196"/>
                <a:ext cx="86995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439420">
                    <a:moveTo>
                      <a:pt x="50800" y="0"/>
                    </a:moveTo>
                    <a:lnTo>
                      <a:pt x="9619" y="15484"/>
                    </a:lnTo>
                    <a:lnTo>
                      <a:pt x="0" y="398411"/>
                    </a:lnTo>
                    <a:lnTo>
                      <a:pt x="774" y="403453"/>
                    </a:lnTo>
                    <a:lnTo>
                      <a:pt x="5516" y="417191"/>
                    </a:lnTo>
                    <a:lnTo>
                      <a:pt x="14495" y="428363"/>
                    </a:lnTo>
                    <a:lnTo>
                      <a:pt x="26615" y="436027"/>
                    </a:lnTo>
                    <a:lnTo>
                      <a:pt x="40779" y="439242"/>
                    </a:lnTo>
                    <a:lnTo>
                      <a:pt x="58932" y="436572"/>
                    </a:lnTo>
                    <a:lnTo>
                      <a:pt x="73480" y="427507"/>
                    </a:lnTo>
                    <a:lnTo>
                      <a:pt x="83168" y="413146"/>
                    </a:lnTo>
                    <a:lnTo>
                      <a:pt x="86741" y="394589"/>
                    </a:lnTo>
                    <a:lnTo>
                      <a:pt x="86872" y="350724"/>
                    </a:lnTo>
                    <a:lnTo>
                      <a:pt x="86791" y="219113"/>
                    </a:lnTo>
                    <a:lnTo>
                      <a:pt x="86834" y="86616"/>
                    </a:lnTo>
                    <a:lnTo>
                      <a:pt x="86677" y="42456"/>
                    </a:lnTo>
                    <a:lnTo>
                      <a:pt x="83845" y="27119"/>
                    </a:lnTo>
                    <a:lnTo>
                      <a:pt x="76220" y="14241"/>
                    </a:lnTo>
                    <a:lnTo>
                      <a:pt x="64855" y="4856"/>
                    </a:lnTo>
                    <a:lnTo>
                      <a:pt x="5080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18">
                <a:extLst>
                  <a:ext uri="{FF2B5EF4-FFF2-40B4-BE49-F238E27FC236}">
                    <a16:creationId xmlns:a16="http://schemas.microsoft.com/office/drawing/2014/main" id="{886BF90D-A4F5-274E-896F-158858258596}"/>
                  </a:ext>
                </a:extLst>
              </p:cNvPr>
              <p:cNvSpPr/>
              <p:nvPr/>
            </p:nvSpPr>
            <p:spPr>
              <a:xfrm>
                <a:off x="1253261" y="3620709"/>
                <a:ext cx="876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87630" h="316229">
                    <a:moveTo>
                      <a:pt x="44018" y="0"/>
                    </a:moveTo>
                    <a:lnTo>
                      <a:pt x="3377" y="28296"/>
                    </a:lnTo>
                    <a:lnTo>
                      <a:pt x="0" y="268084"/>
                    </a:lnTo>
                    <a:lnTo>
                      <a:pt x="3229" y="287352"/>
                    </a:lnTo>
                    <a:lnTo>
                      <a:pt x="12203" y="302399"/>
                    </a:lnTo>
                    <a:lnTo>
                      <a:pt x="25937" y="312207"/>
                    </a:lnTo>
                    <a:lnTo>
                      <a:pt x="43446" y="315760"/>
                    </a:lnTo>
                    <a:lnTo>
                      <a:pt x="61292" y="312332"/>
                    </a:lnTo>
                    <a:lnTo>
                      <a:pt x="75161" y="302499"/>
                    </a:lnTo>
                    <a:lnTo>
                      <a:pt x="84158" y="287226"/>
                    </a:lnTo>
                    <a:lnTo>
                      <a:pt x="87388" y="267474"/>
                    </a:lnTo>
                    <a:lnTo>
                      <a:pt x="87278" y="47332"/>
                    </a:lnTo>
                    <a:lnTo>
                      <a:pt x="84112" y="28682"/>
                    </a:lnTo>
                    <a:lnTo>
                      <a:pt x="75117" y="13560"/>
                    </a:lnTo>
                    <a:lnTo>
                      <a:pt x="61412" y="3634"/>
                    </a:lnTo>
                    <a:lnTo>
                      <a:pt x="4401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19">
                <a:extLst>
                  <a:ext uri="{FF2B5EF4-FFF2-40B4-BE49-F238E27FC236}">
                    <a16:creationId xmlns:a16="http://schemas.microsoft.com/office/drawing/2014/main" id="{01890D64-D99B-4E47-BC28-AABF9E9F03B6}"/>
                  </a:ext>
                </a:extLst>
              </p:cNvPr>
              <p:cNvSpPr/>
              <p:nvPr/>
            </p:nvSpPr>
            <p:spPr>
              <a:xfrm>
                <a:off x="1069955" y="3706724"/>
                <a:ext cx="87225" cy="229552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20">
                <a:extLst>
                  <a:ext uri="{FF2B5EF4-FFF2-40B4-BE49-F238E27FC236}">
                    <a16:creationId xmlns:a16="http://schemas.microsoft.com/office/drawing/2014/main" id="{E0B05563-592F-E843-B3D8-FE5AA44EEEBA}"/>
                  </a:ext>
                </a:extLst>
              </p:cNvPr>
              <p:cNvSpPr/>
              <p:nvPr/>
            </p:nvSpPr>
            <p:spPr>
              <a:xfrm>
                <a:off x="889115" y="3788232"/>
                <a:ext cx="87091" cy="148234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3ED2F832-F534-6344-B0F1-CEC9463DA7F4}"/>
                </a:ext>
              </a:extLst>
            </p:cNvPr>
            <p:cNvSpPr txBox="1"/>
            <p:nvPr/>
          </p:nvSpPr>
          <p:spPr>
            <a:xfrm>
              <a:off x="1276635" y="1254299"/>
              <a:ext cx="1811587" cy="14213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3100"/>
                </a:lnSpc>
                <a:spcBef>
                  <a:spcPts val="100"/>
                </a:spcBef>
              </a:pPr>
              <a:r>
                <a:rPr lang="fi-FI" sz="2000" b="1" spc="-20">
                  <a:solidFill>
                    <a:schemeClr val="bg1"/>
                  </a:solidFill>
                  <a:latin typeface="Calibri"/>
                  <a:cs typeface="Calibri"/>
                </a:rPr>
                <a:t>Toimintatuottoja</a:t>
              </a:r>
              <a:endParaRPr sz="200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20955">
                <a:lnSpc>
                  <a:spcPts val="4180"/>
                </a:lnSpc>
              </a:pPr>
              <a:r>
                <a:rPr lang="fi-FI" sz="4600" b="1" spc="75">
                  <a:solidFill>
                    <a:srgbClr val="FFC000"/>
                  </a:solidFill>
                  <a:latin typeface="Calibri"/>
                  <a:cs typeface="Calibri"/>
                </a:rPr>
                <a:t>73,51</a:t>
              </a:r>
              <a:r>
                <a:rPr sz="2400" b="1" spc="35">
                  <a:solidFill>
                    <a:schemeClr val="bg1"/>
                  </a:solidFill>
                  <a:latin typeface="Calibri"/>
                  <a:cs typeface="Calibri"/>
                </a:rPr>
                <a:t>M€</a:t>
              </a:r>
              <a:endParaRPr sz="24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B0E5CA8F-EC38-5D43-AC00-ABE85740A020}"/>
              </a:ext>
            </a:extLst>
          </p:cNvPr>
          <p:cNvGrpSpPr/>
          <p:nvPr/>
        </p:nvGrpSpPr>
        <p:grpSpPr>
          <a:xfrm rot="21367865">
            <a:off x="4621256" y="2740975"/>
            <a:ext cx="2757554" cy="957250"/>
            <a:chOff x="4835959" y="4550150"/>
            <a:chExt cx="2757554" cy="957250"/>
          </a:xfrm>
        </p:grpSpPr>
        <p:grpSp>
          <p:nvGrpSpPr>
            <p:cNvPr id="69" name="Ryhmä 68">
              <a:extLst>
                <a:ext uri="{FF2B5EF4-FFF2-40B4-BE49-F238E27FC236}">
                  <a16:creationId xmlns:a16="http://schemas.microsoft.com/office/drawing/2014/main" id="{FDEA14EA-6AC3-9949-893C-49F6F3273476}"/>
                </a:ext>
              </a:extLst>
            </p:cNvPr>
            <p:cNvGrpSpPr/>
            <p:nvPr/>
          </p:nvGrpSpPr>
          <p:grpSpPr>
            <a:xfrm>
              <a:off x="4850399" y="4602493"/>
              <a:ext cx="2743114" cy="847639"/>
              <a:chOff x="3800206" y="3286988"/>
              <a:chExt cx="2743114" cy="847639"/>
            </a:xfrm>
          </p:grpSpPr>
          <p:sp>
            <p:nvSpPr>
              <p:cNvPr id="72" name="object 14">
                <a:extLst>
                  <a:ext uri="{FF2B5EF4-FFF2-40B4-BE49-F238E27FC236}">
                    <a16:creationId xmlns:a16="http://schemas.microsoft.com/office/drawing/2014/main" id="{57403EF9-AA32-EE4F-99CF-FDA23FF34F04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2743114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159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14">
                <a:extLst>
                  <a:ext uri="{FF2B5EF4-FFF2-40B4-BE49-F238E27FC236}">
                    <a16:creationId xmlns:a16="http://schemas.microsoft.com/office/drawing/2014/main" id="{C0EE7DA1-758C-8143-8EBF-060B461F4B26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789410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rgbClr val="FEBE1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0" name="object 4">
              <a:extLst>
                <a:ext uri="{FF2B5EF4-FFF2-40B4-BE49-F238E27FC236}">
                  <a16:creationId xmlns:a16="http://schemas.microsoft.com/office/drawing/2014/main" id="{39AB265E-63F9-FD43-B8C5-B286310F1443}"/>
                </a:ext>
              </a:extLst>
            </p:cNvPr>
            <p:cNvSpPr txBox="1"/>
            <p:nvPr/>
          </p:nvSpPr>
          <p:spPr>
            <a:xfrm>
              <a:off x="5732616" y="4550150"/>
              <a:ext cx="1811587" cy="9572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3100"/>
                </a:lnSpc>
                <a:spcBef>
                  <a:spcPts val="100"/>
                </a:spcBef>
              </a:pPr>
              <a:r>
                <a:rPr lang="fi-FI" sz="2000" b="1" spc="-20" dirty="0">
                  <a:solidFill>
                    <a:schemeClr val="bg1"/>
                  </a:solidFill>
                  <a:latin typeface="Calibri"/>
                  <a:cs typeface="Calibri"/>
                </a:rPr>
                <a:t>Omistajakuntia</a:t>
              </a:r>
            </a:p>
            <a:p>
              <a:pPr marL="20955">
                <a:lnSpc>
                  <a:spcPts val="4180"/>
                </a:lnSpc>
              </a:pPr>
              <a:r>
                <a:rPr lang="fi-FI" sz="4600" b="1" spc="75" dirty="0">
                  <a:solidFill>
                    <a:srgbClr val="FFC000"/>
                  </a:solidFill>
                  <a:latin typeface="Calibri"/>
                  <a:cs typeface="Calibri"/>
                </a:rPr>
                <a:t>16</a:t>
              </a:r>
              <a:r>
                <a:rPr lang="fi-FI" sz="2400" b="1" spc="35" dirty="0">
                  <a:solidFill>
                    <a:schemeClr val="bg1"/>
                  </a:solidFill>
                  <a:latin typeface="Calibri"/>
                  <a:cs typeface="Calibri"/>
                </a:rPr>
                <a:t>kpl</a:t>
              </a:r>
              <a:endParaRPr sz="24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71" name="Kuva 70">
              <a:extLst>
                <a:ext uri="{FF2B5EF4-FFF2-40B4-BE49-F238E27FC236}">
                  <a16:creationId xmlns:a16="http://schemas.microsoft.com/office/drawing/2014/main" id="{B36F1CAA-9FC1-5B4A-B5A9-C9BF5E63B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5959" y="4612218"/>
              <a:ext cx="824615" cy="824615"/>
            </a:xfrm>
            <a:prstGeom prst="rect">
              <a:avLst/>
            </a:prstGeom>
          </p:spPr>
        </p:pic>
      </p:grpSp>
      <p:grpSp>
        <p:nvGrpSpPr>
          <p:cNvPr id="74" name="Ryhmä 73">
            <a:extLst>
              <a:ext uri="{FF2B5EF4-FFF2-40B4-BE49-F238E27FC236}">
                <a16:creationId xmlns:a16="http://schemas.microsoft.com/office/drawing/2014/main" id="{8E46C139-2B64-CD48-AA71-762C823E7E39}"/>
              </a:ext>
            </a:extLst>
          </p:cNvPr>
          <p:cNvGrpSpPr/>
          <p:nvPr/>
        </p:nvGrpSpPr>
        <p:grpSpPr>
          <a:xfrm rot="21367865">
            <a:off x="986482" y="4681839"/>
            <a:ext cx="2743323" cy="957250"/>
            <a:chOff x="2461673" y="5797448"/>
            <a:chExt cx="2743323" cy="957250"/>
          </a:xfrm>
        </p:grpSpPr>
        <p:grpSp>
          <p:nvGrpSpPr>
            <p:cNvPr id="75" name="Ryhmä 74">
              <a:extLst>
                <a:ext uri="{FF2B5EF4-FFF2-40B4-BE49-F238E27FC236}">
                  <a16:creationId xmlns:a16="http://schemas.microsoft.com/office/drawing/2014/main" id="{B7AA1E89-57AD-084A-8CC2-792FD3D07A7B}"/>
                </a:ext>
              </a:extLst>
            </p:cNvPr>
            <p:cNvGrpSpPr/>
            <p:nvPr/>
          </p:nvGrpSpPr>
          <p:grpSpPr>
            <a:xfrm>
              <a:off x="2461882" y="5826163"/>
              <a:ext cx="2743114" cy="847639"/>
              <a:chOff x="3800206" y="3286988"/>
              <a:chExt cx="2743114" cy="847639"/>
            </a:xfrm>
          </p:grpSpPr>
          <p:sp>
            <p:nvSpPr>
              <p:cNvPr id="79" name="object 14">
                <a:extLst>
                  <a:ext uri="{FF2B5EF4-FFF2-40B4-BE49-F238E27FC236}">
                    <a16:creationId xmlns:a16="http://schemas.microsoft.com/office/drawing/2014/main" id="{E7CE6467-3288-4240-9AB0-147E05D234C2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2743114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159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14">
                <a:extLst>
                  <a:ext uri="{FF2B5EF4-FFF2-40B4-BE49-F238E27FC236}">
                    <a16:creationId xmlns:a16="http://schemas.microsoft.com/office/drawing/2014/main" id="{1E8A59D3-6BD7-B040-A68E-6246836E00EC}"/>
                  </a:ext>
                </a:extLst>
              </p:cNvPr>
              <p:cNvSpPr/>
              <p:nvPr/>
            </p:nvSpPr>
            <p:spPr>
              <a:xfrm>
                <a:off x="3800206" y="3286988"/>
                <a:ext cx="789410" cy="847639"/>
              </a:xfrm>
              <a:custGeom>
                <a:avLst/>
                <a:gdLst/>
                <a:ahLst/>
                <a:cxnLst/>
                <a:rect l="l" t="t" r="r" b="b"/>
                <a:pathLst>
                  <a:path w="1378585" h="1378585">
                    <a:moveTo>
                      <a:pt x="0" y="1378432"/>
                    </a:moveTo>
                    <a:lnTo>
                      <a:pt x="1378432" y="1378432"/>
                    </a:lnTo>
                    <a:lnTo>
                      <a:pt x="1378432" y="0"/>
                    </a:lnTo>
                    <a:lnTo>
                      <a:pt x="0" y="0"/>
                    </a:lnTo>
                    <a:lnTo>
                      <a:pt x="0" y="1378432"/>
                    </a:lnTo>
                    <a:close/>
                  </a:path>
                </a:pathLst>
              </a:custGeom>
              <a:solidFill>
                <a:srgbClr val="FEBE1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6" name="object 4">
              <a:extLst>
                <a:ext uri="{FF2B5EF4-FFF2-40B4-BE49-F238E27FC236}">
                  <a16:creationId xmlns:a16="http://schemas.microsoft.com/office/drawing/2014/main" id="{210468F3-5D77-5248-BF75-DEED311E8015}"/>
                </a:ext>
              </a:extLst>
            </p:cNvPr>
            <p:cNvSpPr txBox="1"/>
            <p:nvPr/>
          </p:nvSpPr>
          <p:spPr>
            <a:xfrm>
              <a:off x="3349508" y="5797448"/>
              <a:ext cx="1811587" cy="9572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>
                <a:lnSpc>
                  <a:spcPts val="3100"/>
                </a:lnSpc>
                <a:spcBef>
                  <a:spcPts val="100"/>
                </a:spcBef>
              </a:pPr>
              <a:r>
                <a:rPr lang="fi-FI" sz="2000" b="1" spc="-20">
                  <a:solidFill>
                    <a:schemeClr val="bg1"/>
                  </a:solidFill>
                  <a:latin typeface="Calibri"/>
                  <a:cs typeface="Calibri"/>
                </a:rPr>
                <a:t>Työelämäpalaute</a:t>
              </a:r>
            </a:p>
            <a:p>
              <a:pPr marL="20955">
                <a:lnSpc>
                  <a:spcPts val="4180"/>
                </a:lnSpc>
              </a:pPr>
              <a:r>
                <a:rPr lang="fi-FI" sz="4600" b="1" spc="75">
                  <a:solidFill>
                    <a:srgbClr val="FFC000"/>
                  </a:solidFill>
                  <a:latin typeface="Calibri"/>
                  <a:cs typeface="Calibri"/>
                </a:rPr>
                <a:t>4,1</a:t>
              </a:r>
              <a:endParaRPr sz="240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78" name="Kuva 77">
              <a:extLst>
                <a:ext uri="{FF2B5EF4-FFF2-40B4-BE49-F238E27FC236}">
                  <a16:creationId xmlns:a16="http://schemas.microsoft.com/office/drawing/2014/main" id="{EB2C4950-B385-3F4D-A45E-70F9945CA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673" y="6056536"/>
              <a:ext cx="764033" cy="473655"/>
            </a:xfrm>
            <a:prstGeom prst="rect">
              <a:avLst/>
            </a:prstGeom>
          </p:spPr>
        </p:pic>
      </p:grpSp>
      <p:sp>
        <p:nvSpPr>
          <p:cNvPr id="47" name="object 8">
            <a:extLst>
              <a:ext uri="{FF2B5EF4-FFF2-40B4-BE49-F238E27FC236}">
                <a16:creationId xmlns:a16="http://schemas.microsoft.com/office/drawing/2014/main" id="{CD6DBF7A-5D4B-B142-958B-C456F0B42AEE}"/>
              </a:ext>
            </a:extLst>
          </p:cNvPr>
          <p:cNvSpPr txBox="1"/>
          <p:nvPr/>
        </p:nvSpPr>
        <p:spPr>
          <a:xfrm rot="21334754">
            <a:off x="2816643" y="5133253"/>
            <a:ext cx="1038469" cy="147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80000"/>
              </a:lnSpc>
              <a:spcBef>
                <a:spcPts val="125"/>
              </a:spcBef>
            </a:pPr>
            <a:r>
              <a:rPr lang="fi-FI" sz="1200">
                <a:solidFill>
                  <a:schemeClr val="bg1"/>
                </a:solidFill>
              </a:rPr>
              <a:t> asteikko 1-5</a:t>
            </a:r>
            <a:endParaRPr sz="120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7F30E5-4DBA-3A78-CDAD-B843D3CC1A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98" y="3551691"/>
            <a:ext cx="6879350" cy="33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5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6F2FA9-850B-8A44-8124-2964FF1E5D44}"/>
              </a:ext>
            </a:extLst>
          </p:cNvPr>
          <p:cNvSpPr/>
          <p:nvPr/>
        </p:nvSpPr>
        <p:spPr>
          <a:xfrm>
            <a:off x="0" y="126308"/>
            <a:ext cx="423333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Kuva 11" descr="Kuva, joka sisältää kohteen teksti, kuvakaappaus, clipart, animaatio&#10;&#10;Kuvaus luotu automaattisesti">
            <a:extLst>
              <a:ext uri="{FF2B5EF4-FFF2-40B4-BE49-F238E27FC236}">
                <a16:creationId xmlns:a16="http://schemas.microsoft.com/office/drawing/2014/main" id="{5BE9DB60-C40C-DF2C-563B-4F55A06BD0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8" y="-287416"/>
            <a:ext cx="11431807" cy="7145416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383630F8-7E77-E31E-F9D7-11854C774AFB}"/>
              </a:ext>
            </a:extLst>
          </p:cNvPr>
          <p:cNvSpPr/>
          <p:nvPr/>
        </p:nvSpPr>
        <p:spPr>
          <a:xfrm>
            <a:off x="11677345" y="0"/>
            <a:ext cx="514655" cy="68580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65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6F2FA9-850B-8A44-8124-2964FF1E5D44}"/>
              </a:ext>
            </a:extLst>
          </p:cNvPr>
          <p:cNvSpPr/>
          <p:nvPr/>
        </p:nvSpPr>
        <p:spPr>
          <a:xfrm>
            <a:off x="0" y="126308"/>
            <a:ext cx="423333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 descr="Kuva, joka sisältää kohteen teksti, animaatio, kuvakaappaus, muotoilu&#10;&#10;Kuvaus luotu automaattisesti">
            <a:extLst>
              <a:ext uri="{FF2B5EF4-FFF2-40B4-BE49-F238E27FC236}">
                <a16:creationId xmlns:a16="http://schemas.microsoft.com/office/drawing/2014/main" id="{F0BA123D-3417-A190-C109-4065EA794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465" y="0"/>
            <a:ext cx="11824492" cy="68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5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pitäminen, seinä, sisä-&#10;&#10;Kuvaus luotu automaattisesti">
            <a:extLst>
              <a:ext uri="{FF2B5EF4-FFF2-40B4-BE49-F238E27FC236}">
                <a16:creationId xmlns:a16="http://schemas.microsoft.com/office/drawing/2014/main" id="{151CF37B-0866-A1E7-CD23-BA788729C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461" y="7674"/>
            <a:ext cx="7401539" cy="6858000"/>
          </a:xfrm>
          <a:prstGeom prst="rect">
            <a:avLst/>
          </a:prstGeom>
        </p:spPr>
      </p:pic>
      <p:sp>
        <p:nvSpPr>
          <p:cNvPr id="20" name="Suorakulmio 19">
            <a:extLst>
              <a:ext uri="{FF2B5EF4-FFF2-40B4-BE49-F238E27FC236}">
                <a16:creationId xmlns:a16="http://schemas.microsoft.com/office/drawing/2014/main" id="{548A5F51-7453-C04A-BCAE-6B0E57001002}"/>
              </a:ext>
            </a:extLst>
          </p:cNvPr>
          <p:cNvSpPr/>
          <p:nvPr/>
        </p:nvSpPr>
        <p:spPr>
          <a:xfrm>
            <a:off x="13508" y="0"/>
            <a:ext cx="12186640" cy="685800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17000"/>
                </a:schemeClr>
              </a:gs>
              <a:gs pos="58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0ADF2193-2507-1944-9AA7-E0A795CDCF6B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76F2FA9-850B-8A44-8124-2964FF1E5D44}"/>
              </a:ext>
            </a:extLst>
          </p:cNvPr>
          <p:cNvSpPr/>
          <p:nvPr/>
        </p:nvSpPr>
        <p:spPr>
          <a:xfrm>
            <a:off x="0" y="126308"/>
            <a:ext cx="423333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9297807" cy="647550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i-FI" sz="4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Koulutusalat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FB58139-F293-F548-98BC-8C17B01BE586}"/>
              </a:ext>
            </a:extLst>
          </p:cNvPr>
          <p:cNvSpPr>
            <a:spLocks/>
          </p:cNvSpPr>
          <p:nvPr/>
        </p:nvSpPr>
        <p:spPr>
          <a:xfrm>
            <a:off x="875934" y="1221707"/>
            <a:ext cx="2700000" cy="13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YHTEISKUNTATIETEIDEN, </a:t>
            </a:r>
          </a:p>
          <a:p>
            <a:pPr algn="ctr">
              <a:lnSpc>
                <a:spcPct val="80000"/>
              </a:lnSpc>
            </a:pP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LIIKETALOUDEN JA </a:t>
            </a:r>
          </a:p>
          <a:p>
            <a:pPr algn="ctr">
              <a:lnSpc>
                <a:spcPct val="80000"/>
              </a:lnSpc>
            </a:pP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HALLINNON ALA</a:t>
            </a:r>
            <a:br>
              <a:rPr lang="fi-FI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Iisalmi, Kuopio, Varkaus 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BD6CE8D-71AF-4740-ACFF-623134013ABA}"/>
              </a:ext>
            </a:extLst>
          </p:cNvPr>
          <p:cNvSpPr>
            <a:spLocks/>
          </p:cNvSpPr>
          <p:nvPr/>
        </p:nvSpPr>
        <p:spPr>
          <a:xfrm>
            <a:off x="3762894" y="1221707"/>
            <a:ext cx="2700000" cy="13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MATKAILU-, RAVITSEMIS- </a:t>
            </a:r>
            <a:b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 TALOUSALA</a:t>
            </a:r>
            <a:br>
              <a:rPr lang="fi-FI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Kuopio, Varkaus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030C86E8-779A-6043-8CB6-7057A2CD54DB}"/>
              </a:ext>
            </a:extLst>
          </p:cNvPr>
          <p:cNvSpPr>
            <a:spLocks/>
          </p:cNvSpPr>
          <p:nvPr/>
        </p:nvSpPr>
        <p:spPr>
          <a:xfrm>
            <a:off x="3762894" y="2795439"/>
            <a:ext cx="2700000" cy="13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LUONNONTIETEIDEN </a:t>
            </a:r>
          </a:p>
          <a:p>
            <a:pPr algn="ctr">
              <a:lnSpc>
                <a:spcPct val="80000"/>
              </a:lnSpc>
            </a:pP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</a:t>
            </a:r>
            <a:br>
              <a:rPr lang="fi-FI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Kuopio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3E36C14-5CA2-C346-A616-4A13579ACADE}"/>
              </a:ext>
            </a:extLst>
          </p:cNvPr>
          <p:cNvSpPr>
            <a:spLocks/>
          </p:cNvSpPr>
          <p:nvPr/>
        </p:nvSpPr>
        <p:spPr>
          <a:xfrm>
            <a:off x="875934" y="2795439"/>
            <a:ext cx="2700000" cy="13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SOSIAALI-, TERVEYS- JA</a:t>
            </a:r>
            <a:b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LIIKUNTA-ALA</a:t>
            </a:r>
            <a:br>
              <a:rPr lang="fi-FI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Iisalmi, Kuopio, Varkaus 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DDDF940-DD74-1E44-A9B2-B634E59A5AA7}"/>
              </a:ext>
            </a:extLst>
          </p:cNvPr>
          <p:cNvSpPr>
            <a:spLocks/>
          </p:cNvSpPr>
          <p:nvPr/>
        </p:nvSpPr>
        <p:spPr>
          <a:xfrm>
            <a:off x="6742068" y="1221707"/>
            <a:ext cx="2700000" cy="13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LUONNONVARA- JA YMPÄRISTÖALA</a:t>
            </a:r>
            <a:br>
              <a:rPr lang="fi-FI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Kuopio, Toivala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F213CE5-6B24-3841-9F90-FEA5282CD051}"/>
              </a:ext>
            </a:extLst>
          </p:cNvPr>
          <p:cNvSpPr>
            <a:spLocks/>
          </p:cNvSpPr>
          <p:nvPr/>
        </p:nvSpPr>
        <p:spPr>
          <a:xfrm>
            <a:off x="875934" y="4369171"/>
            <a:ext cx="2700000" cy="13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TEKNIIKAN JA </a:t>
            </a:r>
          </a:p>
          <a:p>
            <a:pPr algn="ctr">
              <a:lnSpc>
                <a:spcPct val="80000"/>
              </a:lnSpc>
            </a:pPr>
            <a:r>
              <a:rPr lang="fi-FI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LIIKENTEEN ALA</a:t>
            </a:r>
            <a:br>
              <a:rPr lang="fi-FI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Kuopio, Toivala, Varkaus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27C5219E-1807-0649-BC18-B51F4BB19041}"/>
              </a:ext>
            </a:extLst>
          </p:cNvPr>
          <p:cNvSpPr/>
          <p:nvPr/>
        </p:nvSpPr>
        <p:spPr>
          <a:xfrm>
            <a:off x="0" y="126308"/>
            <a:ext cx="1277928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fi-FI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7E8A16D-57AB-DB7B-11CA-4F58873944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98" y="3551691"/>
            <a:ext cx="6879350" cy="33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029912-28BD-45BB-B567-5FDCA9683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199" y="685800"/>
            <a:ext cx="1074605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9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65232194-64C4-FF41-9F6B-858134229F38}"/>
              </a:ext>
            </a:extLst>
          </p:cNvPr>
          <p:cNvSpPr txBox="1">
            <a:spLocks/>
          </p:cNvSpPr>
          <p:nvPr/>
        </p:nvSpPr>
        <p:spPr>
          <a:xfrm>
            <a:off x="815193" y="504942"/>
            <a:ext cx="6106307" cy="563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TAITAJA2024 - tapahtuma, Kuopio / Tavoitteet ja teemat 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4DD4691-80A3-EE4A-A795-CC17952C4E36}"/>
              </a:ext>
            </a:extLst>
          </p:cNvPr>
          <p:cNvSpPr/>
          <p:nvPr/>
        </p:nvSpPr>
        <p:spPr>
          <a:xfrm>
            <a:off x="724829" y="1464365"/>
            <a:ext cx="608237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Savon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koulutuskuntayhtymä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järjesti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edellisen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kerran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TAITAJA2011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kilpailut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yhdessä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Ylä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-Savon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koulutuskuntayhtymän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kanssa</a:t>
            </a:r>
            <a:endParaRPr lang="en-GB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GB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Taitajakilpailun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tavoitteina</a:t>
            </a:r>
            <a:r>
              <a:rPr lang="en-GB" sz="22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mm.: </a:t>
            </a:r>
          </a:p>
          <a:p>
            <a:pPr marL="800100" lvl="1" indent="-342900">
              <a:buFontTx/>
              <a:buChar char="-"/>
            </a:pP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edistää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ammatillista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huippuosaamista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arvostusta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niin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valtakunnallisesti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kuin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alueellisesti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800100" lvl="1" indent="-342900">
              <a:buFontTx/>
              <a:buChar char="-"/>
            </a:pP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lisätä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ammatillisen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koulutuksen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tunnettuutta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vetovoimaa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800100" lvl="1" indent="-342900">
              <a:buFontTx/>
              <a:buChar char="-"/>
            </a:pP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toimia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ammatillisen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koulutuksen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näyteikkunana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sekä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800100" lvl="1" indent="-342900">
              <a:buFontTx/>
              <a:buChar char="-"/>
            </a:pP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edistää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ammatillisen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koulutuksen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työelämän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välistä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yhteistyötä</a:t>
            </a:r>
            <a:r>
              <a:rPr lang="en-GB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342900" indent="-342900">
              <a:buFontTx/>
              <a:buChar char="-"/>
            </a:pPr>
            <a:endParaRPr lang="fi-FI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31E3D9B-FC25-674F-AE70-C3B0C921D1CD}"/>
              </a:ext>
            </a:extLst>
          </p:cNvPr>
          <p:cNvSpPr/>
          <p:nvPr/>
        </p:nvSpPr>
        <p:spPr>
          <a:xfrm>
            <a:off x="0" y="126308"/>
            <a:ext cx="423333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fld id="{AD93015B-7C9D-3049-8575-29A759971E60}" type="slidenum">
              <a:rPr lang="fi-FI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68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 koulutuskuntayhtymä esittely 2022.potx" id="{3EAF2EE0-4A2E-42C3-ABAA-2544998A4BD0}" vid="{DBDA3D1A-6CD2-4245-A9D7-92E8DDFC4C41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 koulutuskuntayhtymä esittely 2022.potx" id="{3EAF2EE0-4A2E-42C3-ABAA-2544998A4BD0}" vid="{398549E1-D3F4-4977-950D-53D46861072E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 koulutuskuntayhtymä esittely 2022.potx" id="{3EAF2EE0-4A2E-42C3-ABAA-2544998A4BD0}" vid="{489E9EAC-BB21-486A-8FC7-CA67D4B0E6C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1F40684DDF92F4483DDCE0AF1EAD23F" ma:contentTypeVersion="14" ma:contentTypeDescription="Luo uusi asiakirja." ma:contentTypeScope="" ma:versionID="af8e69c81ef5df069b8762fea407d96d">
  <xsd:schema xmlns:xsd="http://www.w3.org/2001/XMLSchema" xmlns:xs="http://www.w3.org/2001/XMLSchema" xmlns:p="http://schemas.microsoft.com/office/2006/metadata/properties" xmlns:ns3="a2ee291c-b251-449d-bdd1-757b29afd8a7" xmlns:ns4="495b3064-0e5d-41d0-a9bc-294929ea03dc" targetNamespace="http://schemas.microsoft.com/office/2006/metadata/properties" ma:root="true" ma:fieldsID="75cd8c966aec98661b17cfe636b0cd72" ns3:_="" ns4:_="">
    <xsd:import namespace="a2ee291c-b251-449d-bdd1-757b29afd8a7"/>
    <xsd:import namespace="495b3064-0e5d-41d0-a9bc-294929ea03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e291c-b251-449d-bdd1-757b29afd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b3064-0e5d-41d0-a9bc-294929ea03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2ee291c-b251-449d-bdd1-757b29afd8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885155-ED49-4631-AB49-275F68BF32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e291c-b251-449d-bdd1-757b29afd8a7"/>
    <ds:schemaRef ds:uri="495b3064-0e5d-41d0-a9bc-294929ea0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575294-618B-4C7F-BCD5-37C68BD9310E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495b3064-0e5d-41d0-a9bc-294929ea03dc"/>
    <ds:schemaRef ds:uri="a2ee291c-b251-449d-bdd1-757b29afd8a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C19725C-03D0-4B21-B415-D375736F5D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283</Words>
  <Application>Microsoft Macintosh PowerPoint</Application>
  <PresentationFormat>Laajakuva</PresentationFormat>
  <Paragraphs>111</Paragraphs>
  <Slides>11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Mukautettu suunnittelumalli</vt:lpstr>
      <vt:lpstr>1_Mukautettu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Jukka Pelkonen</dc:creator>
  <cp:lastModifiedBy>Laitinen Heli</cp:lastModifiedBy>
  <cp:revision>12</cp:revision>
  <dcterms:created xsi:type="dcterms:W3CDTF">2020-11-16T15:35:48Z</dcterms:created>
  <dcterms:modified xsi:type="dcterms:W3CDTF">2023-09-19T08:52:33Z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0x010100F1F40684DDF92F4483DDCE0AF1EAD23F</vt:lpwstr>
  </property>
  <property fmtid="{D5CDD505-2E9C-101B-9397-08002B2CF9AE}" pid="3" name="sakkyliittyva">
    <vt:lpwstr/>
  </property>
  <property fmtid="{D5CDD505-2E9C-101B-9397-08002B2CF9AE}" pid="4" name="sakkyasiakirjatyyppi">
    <vt:lpwstr/>
  </property>
  <property fmtid="{D5CDD505-2E9C-101B-9397-08002B2CF9AE}" pid="5" name="SharedWithUsers">
    <vt:lpwstr>750;#Ahonen Timo;#551;#Helve Heikki;#87;#Suonperä Päivi;#940;#Toivonen Timo;#359;#Hakkola Harri;#16;#Bäck Katri</vt:lpwstr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</Properties>
</file>