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comments/modernComment_1C3_5B85A2D5.xml" ContentType="application/vnd.ms-powerpoint.comment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92" r:id="rId5"/>
    <p:sldId id="434" r:id="rId6"/>
    <p:sldId id="449" r:id="rId7"/>
    <p:sldId id="477" r:id="rId8"/>
    <p:sldId id="478" r:id="rId9"/>
    <p:sldId id="283" r:id="rId10"/>
    <p:sldId id="328" r:id="rId11"/>
    <p:sldId id="484" r:id="rId12"/>
    <p:sldId id="485" r:id="rId13"/>
    <p:sldId id="284" r:id="rId14"/>
    <p:sldId id="274" r:id="rId15"/>
    <p:sldId id="275" r:id="rId16"/>
    <p:sldId id="277" r:id="rId17"/>
    <p:sldId id="278" r:id="rId18"/>
    <p:sldId id="276" r:id="rId19"/>
    <p:sldId id="279" r:id="rId20"/>
    <p:sldId id="285" r:id="rId21"/>
    <p:sldId id="280" r:id="rId22"/>
    <p:sldId id="380" r:id="rId23"/>
    <p:sldId id="443" r:id="rId24"/>
    <p:sldId id="445" r:id="rId25"/>
    <p:sldId id="483" r:id="rId26"/>
    <p:sldId id="342" r:id="rId27"/>
    <p:sldId id="451" r:id="rId28"/>
    <p:sldId id="358" r:id="rId29"/>
    <p:sldId id="359" r:id="rId30"/>
    <p:sldId id="360" r:id="rId31"/>
    <p:sldId id="316" r:id="rId3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99D659-1023-C984-06A3-973BB2F462AA}" name="Anni Ketola" initials="AK" userId="S::anni.ketola@skillsfinland.fi::c3327938-5acc-4bb0-9f2a-bdc28c8405ac" providerId="AD"/>
  <p188:author id="{F33D7588-0A70-92C7-DD51-182CD94F2107}" name="Emmi-Maria Husu" initials="EMH" userId="S::emmi-maria.husu@skillsfinland.fi::9eb08dcf-58f2-48ca-802d-305ab9b47958" providerId="AD"/>
  <p188:author id="{5A97E98B-D218-6C7E-DE60-4350CCC1A1B2}" name="Teija Ripattila" initials="TR" userId="S::teija.ripattila@skillsfinland.fi::3ecda7e0-adcc-4335-a1cc-146e5c3b2080" providerId="AD"/>
  <p188:author id="{CA1890C7-94AF-D1EF-7235-69A48BA76B1E}" name="Katja Katajamäki" initials="KK" userId="S::katja.katajamaki@skillsfinland.fi::313ff97a-eef2-4bef-a7de-88f9740771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E200"/>
    <a:srgbClr val="003764"/>
    <a:srgbClr val="97D700"/>
    <a:srgbClr val="5D2875"/>
    <a:srgbClr val="AA8CB5"/>
    <a:srgbClr val="72D0EB"/>
    <a:srgbClr val="8AE2D1"/>
    <a:srgbClr val="052A5E"/>
    <a:srgbClr val="FF6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31C1AB-51A9-4366-A105-09BBBDC6892C}" v="1" dt="2023-09-19T05:56:41.767"/>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Vaalea tyyli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24" autoAdjust="0"/>
  </p:normalViewPr>
  <p:slideViewPr>
    <p:cSldViewPr snapToGrid="0" showGuides="1">
      <p:cViewPr varScale="1">
        <p:scale>
          <a:sx n="63" d="100"/>
          <a:sy n="63" d="100"/>
        </p:scale>
        <p:origin x="80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i Karjalainen" userId="33f4d2d8-3065-4124-ba6c-3840894a1b0d" providerId="ADAL" clId="{F731C1AB-51A9-4366-A105-09BBBDC6892C}"/>
    <pc:docChg chg="undo custSel addSld delSld modSld sldOrd">
      <pc:chgData name="Sari Karjalainen" userId="33f4d2d8-3065-4124-ba6c-3840894a1b0d" providerId="ADAL" clId="{F731C1AB-51A9-4366-A105-09BBBDC6892C}" dt="2023-09-19T05:57:31.556" v="1617" actId="20577"/>
      <pc:docMkLst>
        <pc:docMk/>
      </pc:docMkLst>
      <pc:sldChg chg="modSp mod">
        <pc:chgData name="Sari Karjalainen" userId="33f4d2d8-3065-4124-ba6c-3840894a1b0d" providerId="ADAL" clId="{F731C1AB-51A9-4366-A105-09BBBDC6892C}" dt="2023-09-19T05:41:39.443" v="1185" actId="20577"/>
        <pc:sldMkLst>
          <pc:docMk/>
          <pc:sldMk cId="4200039448" sldId="274"/>
        </pc:sldMkLst>
        <pc:spChg chg="mod">
          <ac:chgData name="Sari Karjalainen" userId="33f4d2d8-3065-4124-ba6c-3840894a1b0d" providerId="ADAL" clId="{F731C1AB-51A9-4366-A105-09BBBDC6892C}" dt="2023-09-19T05:41:39.443" v="1185" actId="20577"/>
          <ac:spMkLst>
            <pc:docMk/>
            <pc:sldMk cId="4200039448" sldId="274"/>
            <ac:spMk id="2" creationId="{85F1E60F-5475-27F8-08DD-662AECBFBAB7}"/>
          </ac:spMkLst>
        </pc:spChg>
      </pc:sldChg>
      <pc:sldChg chg="modSp mod">
        <pc:chgData name="Sari Karjalainen" userId="33f4d2d8-3065-4124-ba6c-3840894a1b0d" providerId="ADAL" clId="{F731C1AB-51A9-4366-A105-09BBBDC6892C}" dt="2023-09-19T05:42:52.759" v="1199" actId="20577"/>
        <pc:sldMkLst>
          <pc:docMk/>
          <pc:sldMk cId="3071674697" sldId="275"/>
        </pc:sldMkLst>
        <pc:spChg chg="mod">
          <ac:chgData name="Sari Karjalainen" userId="33f4d2d8-3065-4124-ba6c-3840894a1b0d" providerId="ADAL" clId="{F731C1AB-51A9-4366-A105-09BBBDC6892C}" dt="2023-09-19T05:42:52.759" v="1199" actId="20577"/>
          <ac:spMkLst>
            <pc:docMk/>
            <pc:sldMk cId="3071674697" sldId="275"/>
            <ac:spMk id="2" creationId="{B14AEBCD-24E8-3547-FCD1-1F63E2F56A39}"/>
          </ac:spMkLst>
        </pc:spChg>
      </pc:sldChg>
      <pc:sldChg chg="modSp mod">
        <pc:chgData name="Sari Karjalainen" userId="33f4d2d8-3065-4124-ba6c-3840894a1b0d" providerId="ADAL" clId="{F731C1AB-51A9-4366-A105-09BBBDC6892C}" dt="2023-09-19T05:43:06.382" v="1205" actId="20577"/>
        <pc:sldMkLst>
          <pc:docMk/>
          <pc:sldMk cId="1916129853" sldId="276"/>
        </pc:sldMkLst>
        <pc:spChg chg="mod">
          <ac:chgData name="Sari Karjalainen" userId="33f4d2d8-3065-4124-ba6c-3840894a1b0d" providerId="ADAL" clId="{F731C1AB-51A9-4366-A105-09BBBDC6892C}" dt="2023-09-19T05:43:06.382" v="1205" actId="20577"/>
          <ac:spMkLst>
            <pc:docMk/>
            <pc:sldMk cId="1916129853" sldId="276"/>
            <ac:spMk id="2" creationId="{B01A940E-1312-A9E8-3916-E8F09FB3F738}"/>
          </ac:spMkLst>
        </pc:spChg>
      </pc:sldChg>
      <pc:sldChg chg="modSp mod">
        <pc:chgData name="Sari Karjalainen" userId="33f4d2d8-3065-4124-ba6c-3840894a1b0d" providerId="ADAL" clId="{F731C1AB-51A9-4366-A105-09BBBDC6892C}" dt="2023-09-19T05:42:57.231" v="1201" actId="20577"/>
        <pc:sldMkLst>
          <pc:docMk/>
          <pc:sldMk cId="484768914" sldId="277"/>
        </pc:sldMkLst>
        <pc:spChg chg="mod">
          <ac:chgData name="Sari Karjalainen" userId="33f4d2d8-3065-4124-ba6c-3840894a1b0d" providerId="ADAL" clId="{F731C1AB-51A9-4366-A105-09BBBDC6892C}" dt="2023-09-19T05:42:57.231" v="1201" actId="20577"/>
          <ac:spMkLst>
            <pc:docMk/>
            <pc:sldMk cId="484768914" sldId="277"/>
            <ac:spMk id="2" creationId="{6E7163EA-A811-1721-6ADE-405B658586CB}"/>
          </ac:spMkLst>
        </pc:spChg>
      </pc:sldChg>
      <pc:sldChg chg="modSp mod">
        <pc:chgData name="Sari Karjalainen" userId="33f4d2d8-3065-4124-ba6c-3840894a1b0d" providerId="ADAL" clId="{F731C1AB-51A9-4366-A105-09BBBDC6892C}" dt="2023-09-19T05:43:01.691" v="1203" actId="20577"/>
        <pc:sldMkLst>
          <pc:docMk/>
          <pc:sldMk cId="29059091" sldId="278"/>
        </pc:sldMkLst>
        <pc:spChg chg="mod">
          <ac:chgData name="Sari Karjalainen" userId="33f4d2d8-3065-4124-ba6c-3840894a1b0d" providerId="ADAL" clId="{F731C1AB-51A9-4366-A105-09BBBDC6892C}" dt="2023-09-19T05:43:01.691" v="1203" actId="20577"/>
          <ac:spMkLst>
            <pc:docMk/>
            <pc:sldMk cId="29059091" sldId="278"/>
            <ac:spMk id="2" creationId="{20BA1559-8F93-E450-D7AB-BD7BF982DBBE}"/>
          </ac:spMkLst>
        </pc:spChg>
      </pc:sldChg>
      <pc:sldChg chg="modSp mod">
        <pc:chgData name="Sari Karjalainen" userId="33f4d2d8-3065-4124-ba6c-3840894a1b0d" providerId="ADAL" clId="{F731C1AB-51A9-4366-A105-09BBBDC6892C}" dt="2023-09-19T05:43:10.946" v="1207" actId="20577"/>
        <pc:sldMkLst>
          <pc:docMk/>
          <pc:sldMk cId="3955163387" sldId="279"/>
        </pc:sldMkLst>
        <pc:spChg chg="mod">
          <ac:chgData name="Sari Karjalainen" userId="33f4d2d8-3065-4124-ba6c-3840894a1b0d" providerId="ADAL" clId="{F731C1AB-51A9-4366-A105-09BBBDC6892C}" dt="2023-09-19T05:43:10.946" v="1207" actId="20577"/>
          <ac:spMkLst>
            <pc:docMk/>
            <pc:sldMk cId="3955163387" sldId="279"/>
            <ac:spMk id="2" creationId="{AD55E41D-2FC6-2A5A-48F4-05F6F735A761}"/>
          </ac:spMkLst>
        </pc:spChg>
      </pc:sldChg>
      <pc:sldChg chg="modSp mod">
        <pc:chgData name="Sari Karjalainen" userId="33f4d2d8-3065-4124-ba6c-3840894a1b0d" providerId="ADAL" clId="{F731C1AB-51A9-4366-A105-09BBBDC6892C}" dt="2023-09-19T05:43:37.210" v="1214" actId="20577"/>
        <pc:sldMkLst>
          <pc:docMk/>
          <pc:sldMk cId="2070704898" sldId="280"/>
        </pc:sldMkLst>
        <pc:spChg chg="mod">
          <ac:chgData name="Sari Karjalainen" userId="33f4d2d8-3065-4124-ba6c-3840894a1b0d" providerId="ADAL" clId="{F731C1AB-51A9-4366-A105-09BBBDC6892C}" dt="2023-09-19T05:43:37.210" v="1214" actId="20577"/>
          <ac:spMkLst>
            <pc:docMk/>
            <pc:sldMk cId="2070704898" sldId="280"/>
            <ac:spMk id="2" creationId="{E7A47196-FD42-B8D9-4780-850608D50E0D}"/>
          </ac:spMkLst>
        </pc:spChg>
      </pc:sldChg>
      <pc:sldChg chg="modSp mod">
        <pc:chgData name="Sari Karjalainen" userId="33f4d2d8-3065-4124-ba6c-3840894a1b0d" providerId="ADAL" clId="{F731C1AB-51A9-4366-A105-09BBBDC6892C}" dt="2023-09-19T05:57:31.556" v="1617" actId="20577"/>
        <pc:sldMkLst>
          <pc:docMk/>
          <pc:sldMk cId="3222340724" sldId="283"/>
        </pc:sldMkLst>
        <pc:spChg chg="mod">
          <ac:chgData name="Sari Karjalainen" userId="33f4d2d8-3065-4124-ba6c-3840894a1b0d" providerId="ADAL" clId="{F731C1AB-51A9-4366-A105-09BBBDC6892C}" dt="2023-09-19T05:57:31.556" v="1617" actId="20577"/>
          <ac:spMkLst>
            <pc:docMk/>
            <pc:sldMk cId="3222340724" sldId="283"/>
            <ac:spMk id="3" creationId="{109B2E84-B25C-B316-D429-DAF56593CA8E}"/>
          </ac:spMkLst>
        </pc:spChg>
      </pc:sldChg>
      <pc:sldChg chg="modSp mod">
        <pc:chgData name="Sari Karjalainen" userId="33f4d2d8-3065-4124-ba6c-3840894a1b0d" providerId="ADAL" clId="{F731C1AB-51A9-4366-A105-09BBBDC6892C}" dt="2023-09-19T05:40:42.970" v="1091" actId="20577"/>
        <pc:sldMkLst>
          <pc:docMk/>
          <pc:sldMk cId="2085914775" sldId="284"/>
        </pc:sldMkLst>
        <pc:spChg chg="mod">
          <ac:chgData name="Sari Karjalainen" userId="33f4d2d8-3065-4124-ba6c-3840894a1b0d" providerId="ADAL" clId="{F731C1AB-51A9-4366-A105-09BBBDC6892C}" dt="2023-09-19T05:40:42.970" v="1091" actId="20577"/>
          <ac:spMkLst>
            <pc:docMk/>
            <pc:sldMk cId="2085914775" sldId="284"/>
            <ac:spMk id="2" creationId="{8F36BB63-768F-6CDC-AACB-42FD6836475D}"/>
          </ac:spMkLst>
        </pc:spChg>
      </pc:sldChg>
      <pc:sldChg chg="modSp mod">
        <pc:chgData name="Sari Karjalainen" userId="33f4d2d8-3065-4124-ba6c-3840894a1b0d" providerId="ADAL" clId="{F731C1AB-51A9-4366-A105-09BBBDC6892C}" dt="2023-09-19T05:43:28.791" v="1211" actId="20577"/>
        <pc:sldMkLst>
          <pc:docMk/>
          <pc:sldMk cId="3884491868" sldId="285"/>
        </pc:sldMkLst>
        <pc:spChg chg="mod">
          <ac:chgData name="Sari Karjalainen" userId="33f4d2d8-3065-4124-ba6c-3840894a1b0d" providerId="ADAL" clId="{F731C1AB-51A9-4366-A105-09BBBDC6892C}" dt="2023-09-19T05:43:28.791" v="1211" actId="20577"/>
          <ac:spMkLst>
            <pc:docMk/>
            <pc:sldMk cId="3884491868" sldId="285"/>
            <ac:spMk id="2" creationId="{8A1145E2-3988-9B2C-EACC-D13E2BAFE278}"/>
          </ac:spMkLst>
        </pc:spChg>
      </pc:sldChg>
      <pc:sldChg chg="modSp mod">
        <pc:chgData name="Sari Karjalainen" userId="33f4d2d8-3065-4124-ba6c-3840894a1b0d" providerId="ADAL" clId="{F731C1AB-51A9-4366-A105-09BBBDC6892C}" dt="2023-09-19T05:40:04.357" v="1085" actId="20577"/>
        <pc:sldMkLst>
          <pc:docMk/>
          <pc:sldMk cId="1013223032" sldId="292"/>
        </pc:sldMkLst>
        <pc:spChg chg="mod">
          <ac:chgData name="Sari Karjalainen" userId="33f4d2d8-3065-4124-ba6c-3840894a1b0d" providerId="ADAL" clId="{F731C1AB-51A9-4366-A105-09BBBDC6892C}" dt="2023-09-19T05:40:04.357" v="1085" actId="20577"/>
          <ac:spMkLst>
            <pc:docMk/>
            <pc:sldMk cId="1013223032" sldId="292"/>
            <ac:spMk id="3" creationId="{BC35C085-581D-7DB5-559B-336851AD94C0}"/>
          </ac:spMkLst>
        </pc:spChg>
      </pc:sldChg>
      <pc:sldChg chg="del">
        <pc:chgData name="Sari Karjalainen" userId="33f4d2d8-3065-4124-ba6c-3840894a1b0d" providerId="ADAL" clId="{F731C1AB-51A9-4366-A105-09BBBDC6892C}" dt="2023-09-19T05:31:38.981" v="26" actId="47"/>
        <pc:sldMkLst>
          <pc:docMk/>
          <pc:sldMk cId="442626933" sldId="321"/>
        </pc:sldMkLst>
      </pc:sldChg>
      <pc:sldChg chg="ord">
        <pc:chgData name="Sari Karjalainen" userId="33f4d2d8-3065-4124-ba6c-3840894a1b0d" providerId="ADAL" clId="{F731C1AB-51A9-4366-A105-09BBBDC6892C}" dt="2023-09-19T05:44:48.501" v="1218"/>
        <pc:sldMkLst>
          <pc:docMk/>
          <pc:sldMk cId="1750857586" sldId="328"/>
        </pc:sldMkLst>
      </pc:sldChg>
      <pc:sldChg chg="del">
        <pc:chgData name="Sari Karjalainen" userId="33f4d2d8-3065-4124-ba6c-3840894a1b0d" providerId="ADAL" clId="{F731C1AB-51A9-4366-A105-09BBBDC6892C}" dt="2023-09-19T05:31:52.436" v="32" actId="47"/>
        <pc:sldMkLst>
          <pc:docMk/>
          <pc:sldMk cId="63053937" sldId="332"/>
        </pc:sldMkLst>
      </pc:sldChg>
      <pc:sldChg chg="del">
        <pc:chgData name="Sari Karjalainen" userId="33f4d2d8-3065-4124-ba6c-3840894a1b0d" providerId="ADAL" clId="{F731C1AB-51A9-4366-A105-09BBBDC6892C}" dt="2023-09-19T05:38:10.894" v="1033" actId="47"/>
        <pc:sldMkLst>
          <pc:docMk/>
          <pc:sldMk cId="2091728028" sldId="419"/>
        </pc:sldMkLst>
      </pc:sldChg>
      <pc:sldChg chg="del">
        <pc:chgData name="Sari Karjalainen" userId="33f4d2d8-3065-4124-ba6c-3840894a1b0d" providerId="ADAL" clId="{F731C1AB-51A9-4366-A105-09BBBDC6892C}" dt="2023-09-19T05:31:40.369" v="27" actId="47"/>
        <pc:sldMkLst>
          <pc:docMk/>
          <pc:sldMk cId="3499363825" sldId="433"/>
        </pc:sldMkLst>
      </pc:sldChg>
      <pc:sldChg chg="ord">
        <pc:chgData name="Sari Karjalainen" userId="33f4d2d8-3065-4124-ba6c-3840894a1b0d" providerId="ADAL" clId="{F731C1AB-51A9-4366-A105-09BBBDC6892C}" dt="2023-09-19T05:45:17.292" v="1220"/>
        <pc:sldMkLst>
          <pc:docMk/>
          <pc:sldMk cId="3568813501" sldId="434"/>
        </pc:sldMkLst>
      </pc:sldChg>
      <pc:sldChg chg="del">
        <pc:chgData name="Sari Karjalainen" userId="33f4d2d8-3065-4124-ba6c-3840894a1b0d" providerId="ADAL" clId="{F731C1AB-51A9-4366-A105-09BBBDC6892C}" dt="2023-09-19T05:31:50.845" v="31" actId="47"/>
        <pc:sldMkLst>
          <pc:docMk/>
          <pc:sldMk cId="3907402086" sldId="435"/>
        </pc:sldMkLst>
      </pc:sldChg>
      <pc:sldChg chg="del">
        <pc:chgData name="Sari Karjalainen" userId="33f4d2d8-3065-4124-ba6c-3840894a1b0d" providerId="ADAL" clId="{F731C1AB-51A9-4366-A105-09BBBDC6892C}" dt="2023-09-19T05:31:41.134" v="28" actId="47"/>
        <pc:sldMkLst>
          <pc:docMk/>
          <pc:sldMk cId="2757756094" sldId="439"/>
        </pc:sldMkLst>
      </pc:sldChg>
      <pc:sldChg chg="del">
        <pc:chgData name="Sari Karjalainen" userId="33f4d2d8-3065-4124-ba6c-3840894a1b0d" providerId="ADAL" clId="{F731C1AB-51A9-4366-A105-09BBBDC6892C}" dt="2023-09-19T05:31:41.665" v="29" actId="47"/>
        <pc:sldMkLst>
          <pc:docMk/>
          <pc:sldMk cId="2946085730" sldId="460"/>
        </pc:sldMkLst>
      </pc:sldChg>
      <pc:sldChg chg="del">
        <pc:chgData name="Sari Karjalainen" userId="33f4d2d8-3065-4124-ba6c-3840894a1b0d" providerId="ADAL" clId="{F731C1AB-51A9-4366-A105-09BBBDC6892C}" dt="2023-09-19T05:31:42.494" v="30" actId="47"/>
        <pc:sldMkLst>
          <pc:docMk/>
          <pc:sldMk cId="713504845" sldId="461"/>
        </pc:sldMkLst>
      </pc:sldChg>
      <pc:sldChg chg="modSp mod">
        <pc:chgData name="Sari Karjalainen" userId="33f4d2d8-3065-4124-ba6c-3840894a1b0d" providerId="ADAL" clId="{F731C1AB-51A9-4366-A105-09BBBDC6892C}" dt="2023-09-19T05:31:04.699" v="24" actId="20577"/>
        <pc:sldMkLst>
          <pc:docMk/>
          <pc:sldMk cId="3653751843" sldId="477"/>
        </pc:sldMkLst>
        <pc:spChg chg="mod">
          <ac:chgData name="Sari Karjalainen" userId="33f4d2d8-3065-4124-ba6c-3840894a1b0d" providerId="ADAL" clId="{F731C1AB-51A9-4366-A105-09BBBDC6892C}" dt="2023-09-19T05:31:04.699" v="24" actId="20577"/>
          <ac:spMkLst>
            <pc:docMk/>
            <pc:sldMk cId="3653751843" sldId="477"/>
            <ac:spMk id="2" creationId="{C35B7CBE-F715-BA3A-D51A-45378A8EC634}"/>
          </ac:spMkLst>
        </pc:spChg>
      </pc:sldChg>
      <pc:sldChg chg="del">
        <pc:chgData name="Sari Karjalainen" userId="33f4d2d8-3065-4124-ba6c-3840894a1b0d" providerId="ADAL" clId="{F731C1AB-51A9-4366-A105-09BBBDC6892C}" dt="2023-09-19T05:31:37.066" v="25" actId="47"/>
        <pc:sldMkLst>
          <pc:docMk/>
          <pc:sldMk cId="511974838" sldId="482"/>
        </pc:sldMkLst>
      </pc:sldChg>
      <pc:sldChg chg="modSp new mod">
        <pc:chgData name="Sari Karjalainen" userId="33f4d2d8-3065-4124-ba6c-3840894a1b0d" providerId="ADAL" clId="{F731C1AB-51A9-4366-A105-09BBBDC6892C}" dt="2023-09-19T05:39:15.850" v="1039" actId="14100"/>
        <pc:sldMkLst>
          <pc:docMk/>
          <pc:sldMk cId="1593947485" sldId="484"/>
        </pc:sldMkLst>
        <pc:spChg chg="mod">
          <ac:chgData name="Sari Karjalainen" userId="33f4d2d8-3065-4124-ba6c-3840894a1b0d" providerId="ADAL" clId="{F731C1AB-51A9-4366-A105-09BBBDC6892C}" dt="2023-09-19T05:37:57.342" v="1031" actId="1076"/>
          <ac:spMkLst>
            <pc:docMk/>
            <pc:sldMk cId="1593947485" sldId="484"/>
            <ac:spMk id="2" creationId="{1E8E237E-AFC1-26DC-7F51-06B53DC70222}"/>
          </ac:spMkLst>
        </pc:spChg>
        <pc:spChg chg="mod">
          <ac:chgData name="Sari Karjalainen" userId="33f4d2d8-3065-4124-ba6c-3840894a1b0d" providerId="ADAL" clId="{F731C1AB-51A9-4366-A105-09BBBDC6892C}" dt="2023-09-19T05:39:15.850" v="1039" actId="14100"/>
          <ac:spMkLst>
            <pc:docMk/>
            <pc:sldMk cId="1593947485" sldId="484"/>
            <ac:spMk id="3" creationId="{0ACE198B-6713-DE99-0347-4B0DB8553EDD}"/>
          </ac:spMkLst>
        </pc:spChg>
      </pc:sldChg>
      <pc:sldChg chg="addSp delSp modSp new mod modClrScheme chgLayout">
        <pc:chgData name="Sari Karjalainen" userId="33f4d2d8-3065-4124-ba6c-3840894a1b0d" providerId="ADAL" clId="{F731C1AB-51A9-4366-A105-09BBBDC6892C}" dt="2023-09-19T05:57:10.029" v="1614" actId="6549"/>
        <pc:sldMkLst>
          <pc:docMk/>
          <pc:sldMk cId="1522755564" sldId="485"/>
        </pc:sldMkLst>
        <pc:spChg chg="mod">
          <ac:chgData name="Sari Karjalainen" userId="33f4d2d8-3065-4124-ba6c-3840894a1b0d" providerId="ADAL" clId="{F731C1AB-51A9-4366-A105-09BBBDC6892C}" dt="2023-09-19T05:55:59.479" v="1604" actId="26606"/>
          <ac:spMkLst>
            <pc:docMk/>
            <pc:sldMk cId="1522755564" sldId="485"/>
            <ac:spMk id="2" creationId="{48ECF4E6-6CC6-18E9-E4DD-117843D7107C}"/>
          </ac:spMkLst>
        </pc:spChg>
        <pc:spChg chg="mod ord">
          <ac:chgData name="Sari Karjalainen" userId="33f4d2d8-3065-4124-ba6c-3840894a1b0d" providerId="ADAL" clId="{F731C1AB-51A9-4366-A105-09BBBDC6892C}" dt="2023-09-19T05:55:59.479" v="1604" actId="26606"/>
          <ac:spMkLst>
            <pc:docMk/>
            <pc:sldMk cId="1522755564" sldId="485"/>
            <ac:spMk id="3" creationId="{6EFD40F5-DF2C-18D1-D1CF-E4571682095D}"/>
          </ac:spMkLst>
        </pc:spChg>
        <pc:spChg chg="del">
          <ac:chgData name="Sari Karjalainen" userId="33f4d2d8-3065-4124-ba6c-3840894a1b0d" providerId="ADAL" clId="{F731C1AB-51A9-4366-A105-09BBBDC6892C}" dt="2023-09-19T05:51:31.672" v="1222" actId="22"/>
          <ac:spMkLst>
            <pc:docMk/>
            <pc:sldMk cId="1522755564" sldId="485"/>
            <ac:spMk id="4" creationId="{777790AB-77CC-14D6-B5EE-57E8F07EE6D9}"/>
          </ac:spMkLst>
        </pc:spChg>
        <pc:spChg chg="del">
          <ac:chgData name="Sari Karjalainen" userId="33f4d2d8-3065-4124-ba6c-3840894a1b0d" providerId="ADAL" clId="{F731C1AB-51A9-4366-A105-09BBBDC6892C}" dt="2023-09-19T05:55:59.479" v="1604" actId="26606"/>
          <ac:spMkLst>
            <pc:docMk/>
            <pc:sldMk cId="1522755564" sldId="485"/>
            <ac:spMk id="5" creationId="{0959879F-D34A-167F-389C-3CE3DE45C3ED}"/>
          </ac:spMkLst>
        </pc:spChg>
        <pc:spChg chg="add del mod">
          <ac:chgData name="Sari Karjalainen" userId="33f4d2d8-3065-4124-ba6c-3840894a1b0d" providerId="ADAL" clId="{F731C1AB-51A9-4366-A105-09BBBDC6892C}" dt="2023-09-19T05:56:43.081" v="1607"/>
          <ac:spMkLst>
            <pc:docMk/>
            <pc:sldMk cId="1522755564" sldId="485"/>
            <ac:spMk id="8" creationId="{350AD4AF-8A01-C2F7-FEB1-89DE931A2E01}"/>
          </ac:spMkLst>
        </pc:spChg>
        <pc:spChg chg="add mod">
          <ac:chgData name="Sari Karjalainen" userId="33f4d2d8-3065-4124-ba6c-3840894a1b0d" providerId="ADAL" clId="{F731C1AB-51A9-4366-A105-09BBBDC6892C}" dt="2023-09-19T05:57:10.029" v="1614" actId="6549"/>
          <ac:spMkLst>
            <pc:docMk/>
            <pc:sldMk cId="1522755564" sldId="485"/>
            <ac:spMk id="10" creationId="{B822A3B1-F26D-FF5D-A945-39941609DF87}"/>
          </ac:spMkLst>
        </pc:spChg>
        <pc:picChg chg="add mod ord">
          <ac:chgData name="Sari Karjalainen" userId="33f4d2d8-3065-4124-ba6c-3840894a1b0d" providerId="ADAL" clId="{F731C1AB-51A9-4366-A105-09BBBDC6892C}" dt="2023-09-19T05:55:59.479" v="1604" actId="26606"/>
          <ac:picMkLst>
            <pc:docMk/>
            <pc:sldMk cId="1522755564" sldId="485"/>
            <ac:picMk id="7" creationId="{F54F221D-737C-14C5-DB13-7D4B3CF1395D}"/>
          </ac:picMkLst>
        </pc:picChg>
      </pc:sldChg>
      <pc:sldChg chg="new del">
        <pc:chgData name="Sari Karjalainen" userId="33f4d2d8-3065-4124-ba6c-3840894a1b0d" providerId="ADAL" clId="{F731C1AB-51A9-4366-A105-09BBBDC6892C}" dt="2023-09-19T05:44:42.121" v="1216" actId="680"/>
        <pc:sldMkLst>
          <pc:docMk/>
          <pc:sldMk cId="3754124737" sldId="485"/>
        </pc:sldMkLst>
      </pc:sldChg>
      <pc:sldMasterChg chg="delSldLayout">
        <pc:chgData name="Sari Karjalainen" userId="33f4d2d8-3065-4124-ba6c-3840894a1b0d" providerId="ADAL" clId="{F731C1AB-51A9-4366-A105-09BBBDC6892C}" dt="2023-09-19T05:38:10.894" v="1033" actId="47"/>
        <pc:sldMasterMkLst>
          <pc:docMk/>
          <pc:sldMasterMk cId="876649302" sldId="2147483648"/>
        </pc:sldMasterMkLst>
        <pc:sldLayoutChg chg="del">
          <pc:chgData name="Sari Karjalainen" userId="33f4d2d8-3065-4124-ba6c-3840894a1b0d" providerId="ADAL" clId="{F731C1AB-51A9-4366-A105-09BBBDC6892C}" dt="2023-09-19T05:38:10.894" v="1033" actId="47"/>
          <pc:sldLayoutMkLst>
            <pc:docMk/>
            <pc:sldMasterMk cId="876649302" sldId="2147483648"/>
            <pc:sldLayoutMk cId="4249280835" sldId="2147483712"/>
          </pc:sldLayoutMkLst>
        </pc:sldLayoutChg>
      </pc:sldMasterChg>
    </pc:docChg>
  </pc:docChgLst>
</pc:chgInfo>
</file>

<file path=ppt/comments/modernComment_1C3_5B85A2D5.xml><?xml version="1.0" encoding="utf-8"?>
<p188:cmLst xmlns:a="http://schemas.openxmlformats.org/drawingml/2006/main" xmlns:r="http://schemas.openxmlformats.org/officeDocument/2006/relationships" xmlns:p188="http://schemas.microsoft.com/office/powerpoint/2018/8/main">
  <p188:cm id="{5CD9A2DB-B88C-45E9-AD5C-9039D7B0A7BC}" authorId="{CA1890C7-94AF-D1EF-7235-69A48BA76B1E}" created="2023-07-04T08:27:26.838">
    <ac:deMkLst xmlns:ac="http://schemas.microsoft.com/office/drawing/2013/main/command">
      <pc:docMk xmlns:pc="http://schemas.microsoft.com/office/powerpoint/2013/main/command"/>
      <pc:sldMk xmlns:pc="http://schemas.microsoft.com/office/powerpoint/2013/main/command" cId="1535484629" sldId="451"/>
      <ac:spMk id="2" creationId="{A74575AE-264F-99A8-6E79-47510432DB5E}"/>
    </ac:deMkLst>
    <p188:txBody>
      <a:bodyPr/>
      <a:lstStyle/>
      <a:p>
        <a:r>
          <a:rPr lang="fi-FI"/>
          <a:t>miten saisimme mitalit näkyvämmäksi kuin MoE?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2F6BC-C3AC-471B-A838-B70FD4272352}" type="datetimeFigureOut">
              <a:rPr lang="fi-FI" smtClean="0"/>
              <a:t>19.9.2023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AD96A-2756-48D5-983B-63C214F57679}" type="slidenum">
              <a:rPr lang="fi-FI" smtClean="0"/>
              <a:t>‹#›</a:t>
            </a:fld>
            <a:endParaRPr lang="fi-FI"/>
          </a:p>
        </p:txBody>
      </p:sp>
    </p:spTree>
    <p:extLst>
      <p:ext uri="{BB962C8B-B14F-4D97-AF65-F5344CB8AC3E}">
        <p14:creationId xmlns:p14="http://schemas.microsoft.com/office/powerpoint/2010/main" val="1680908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a:solidFill>
                  <a:schemeClr val="bg1"/>
                </a:solidFill>
                <a:latin typeface="Arial" panose="020B0604020202020204" pitchFamily="34" charset="0"/>
                <a:cs typeface="Arial" panose="020B0604020202020204" pitchFamily="34" charset="0"/>
              </a:rPr>
              <a:t>- </a:t>
            </a:r>
          </a:p>
          <a:p>
            <a:endParaRPr lang="fi-FI" sz="1200" dirty="0">
              <a:solidFill>
                <a:schemeClr val="bg1"/>
              </a:solidFill>
              <a:latin typeface="Arial" panose="020B0604020202020204" pitchFamily="34" charset="0"/>
              <a:cs typeface="Arial" panose="020B0604020202020204" pitchFamily="34" charset="0"/>
            </a:endParaRPr>
          </a:p>
          <a:p>
            <a:endParaRPr lang="fi-FI" sz="1200" dirty="0">
              <a:solidFill>
                <a:schemeClr val="bg1"/>
              </a:solidFill>
              <a:latin typeface="Arial" panose="020B0604020202020204" pitchFamily="34" charset="0"/>
              <a:cs typeface="Arial" panose="020B0604020202020204" pitchFamily="34" charset="0"/>
            </a:endParaRPr>
          </a:p>
          <a:p>
            <a:r>
              <a:rPr lang="fi-FI" sz="1200" dirty="0">
                <a:solidFill>
                  <a:schemeClr val="bg1"/>
                </a:solidFill>
                <a:latin typeface="Arial" panose="020B0604020202020204" pitchFamily="34" charset="0"/>
                <a:cs typeface="Arial" panose="020B0604020202020204" pitchFamily="34" charset="0"/>
              </a:rPr>
              <a:t>Taitaja-hopeaa, EuroSkills-pronssia, WorldSkills sija 13</a:t>
            </a:r>
            <a:endParaRPr lang="fi-FI" sz="1200" dirty="0">
              <a:latin typeface="Arial" panose="020B0604020202020204" pitchFamily="34" charset="0"/>
              <a:cs typeface="Arial" panose="020B0604020202020204" pitchFamily="34" charset="0"/>
            </a:endParaRPr>
          </a:p>
          <a:p>
            <a:endParaRPr lang="fi-FI" dirty="0"/>
          </a:p>
        </p:txBody>
      </p:sp>
      <p:sp>
        <p:nvSpPr>
          <p:cNvPr id="4" name="Dian numeron paikkamerkki 3"/>
          <p:cNvSpPr>
            <a:spLocks noGrp="1"/>
          </p:cNvSpPr>
          <p:nvPr>
            <p:ph type="sldNum" sz="quarter" idx="5"/>
          </p:nvPr>
        </p:nvSpPr>
        <p:spPr/>
        <p:txBody>
          <a:bodyPr/>
          <a:lstStyle/>
          <a:p>
            <a:fld id="{392AD96A-2756-48D5-983B-63C214F57679}" type="slidenum">
              <a:rPr lang="fi-FI" smtClean="0"/>
              <a:t>26</a:t>
            </a:fld>
            <a:endParaRPr lang="fi-FI"/>
          </a:p>
        </p:txBody>
      </p:sp>
    </p:spTree>
    <p:extLst>
      <p:ext uri="{BB962C8B-B14F-4D97-AF65-F5344CB8AC3E}">
        <p14:creationId xmlns:p14="http://schemas.microsoft.com/office/powerpoint/2010/main" val="398067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4.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sin.">
    <p:bg>
      <p:bgPr>
        <a:solidFill>
          <a:srgbClr val="003764"/>
        </a:solid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791DEDCB-7A88-4DF3-B7CC-869B1D209306}"/>
              </a:ext>
            </a:extLst>
          </p:cNvPr>
          <p:cNvSpPr>
            <a:spLocks noEditPoints="1"/>
          </p:cNvSpPr>
          <p:nvPr userDrawn="1"/>
        </p:nvSpPr>
        <p:spPr bwMode="auto">
          <a:xfrm>
            <a:off x="9731936" y="565057"/>
            <a:ext cx="3113088" cy="2790825"/>
          </a:xfrm>
          <a:custGeom>
            <a:avLst/>
            <a:gdLst>
              <a:gd name="T0" fmla="*/ 1097 w 2211"/>
              <a:gd name="T1" fmla="*/ 976 h 1976"/>
              <a:gd name="T2" fmla="*/ 1097 w 2211"/>
              <a:gd name="T3" fmla="*/ 976 h 1976"/>
              <a:gd name="T4" fmla="*/ 1097 w 2211"/>
              <a:gd name="T5" fmla="*/ 975 h 1976"/>
              <a:gd name="T6" fmla="*/ 1097 w 2211"/>
              <a:gd name="T7" fmla="*/ 976 h 1976"/>
              <a:gd name="T8" fmla="*/ 1097 w 2211"/>
              <a:gd name="T9" fmla="*/ 976 h 1976"/>
              <a:gd name="T10" fmla="*/ 1760 w 2211"/>
              <a:gd name="T11" fmla="*/ 1855 h 1976"/>
              <a:gd name="T12" fmla="*/ 1760 w 2211"/>
              <a:gd name="T13" fmla="*/ 1855 h 1976"/>
              <a:gd name="T14" fmla="*/ 2178 w 2211"/>
              <a:gd name="T15" fmla="*/ 1068 h 1976"/>
              <a:gd name="T16" fmla="*/ 2173 w 2211"/>
              <a:gd name="T17" fmla="*/ 874 h 1976"/>
              <a:gd name="T18" fmla="*/ 1702 w 2211"/>
              <a:gd name="T19" fmla="*/ 96 h 1976"/>
              <a:gd name="T20" fmla="*/ 1533 w 2211"/>
              <a:gd name="T21" fmla="*/ 0 h 1976"/>
              <a:gd name="T22" fmla="*/ 629 w 2211"/>
              <a:gd name="T23" fmla="*/ 5 h 1976"/>
              <a:gd name="T24" fmla="*/ 456 w 2211"/>
              <a:gd name="T25" fmla="*/ 109 h 1976"/>
              <a:gd name="T26" fmla="*/ 32 w 2211"/>
              <a:gd name="T27" fmla="*/ 907 h 1976"/>
              <a:gd name="T28" fmla="*/ 37 w 2211"/>
              <a:gd name="T29" fmla="*/ 1102 h 1976"/>
              <a:gd name="T30" fmla="*/ 507 w 2211"/>
              <a:gd name="T31" fmla="*/ 1880 h 1976"/>
              <a:gd name="T32" fmla="*/ 677 w 2211"/>
              <a:gd name="T33" fmla="*/ 1975 h 1976"/>
              <a:gd name="T34" fmla="*/ 1568 w 2211"/>
              <a:gd name="T35" fmla="*/ 1971 h 1976"/>
              <a:gd name="T36" fmla="*/ 1760 w 2211"/>
              <a:gd name="T37" fmla="*/ 1855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11" h="1976">
                <a:moveTo>
                  <a:pt x="1097" y="976"/>
                </a:moveTo>
                <a:lnTo>
                  <a:pt x="1097" y="976"/>
                </a:lnTo>
                <a:lnTo>
                  <a:pt x="1097" y="975"/>
                </a:lnTo>
                <a:lnTo>
                  <a:pt x="1097" y="976"/>
                </a:lnTo>
                <a:lnTo>
                  <a:pt x="1097" y="976"/>
                </a:lnTo>
                <a:close/>
                <a:moveTo>
                  <a:pt x="1760" y="1855"/>
                </a:moveTo>
                <a:lnTo>
                  <a:pt x="1760" y="1855"/>
                </a:lnTo>
                <a:lnTo>
                  <a:pt x="2178" y="1068"/>
                </a:lnTo>
                <a:cubicBezTo>
                  <a:pt x="2211" y="1007"/>
                  <a:pt x="2209" y="933"/>
                  <a:pt x="2173" y="874"/>
                </a:cubicBezTo>
                <a:lnTo>
                  <a:pt x="1702" y="96"/>
                </a:lnTo>
                <a:cubicBezTo>
                  <a:pt x="1666" y="36"/>
                  <a:pt x="1602" y="0"/>
                  <a:pt x="1533" y="0"/>
                </a:cubicBezTo>
                <a:lnTo>
                  <a:pt x="629" y="5"/>
                </a:lnTo>
                <a:cubicBezTo>
                  <a:pt x="557" y="5"/>
                  <a:pt x="490" y="45"/>
                  <a:pt x="456" y="109"/>
                </a:cubicBezTo>
                <a:lnTo>
                  <a:pt x="32" y="907"/>
                </a:lnTo>
                <a:cubicBezTo>
                  <a:pt x="0" y="969"/>
                  <a:pt x="2" y="1042"/>
                  <a:pt x="37" y="1102"/>
                </a:cubicBezTo>
                <a:lnTo>
                  <a:pt x="507" y="1880"/>
                </a:lnTo>
                <a:cubicBezTo>
                  <a:pt x="543" y="1940"/>
                  <a:pt x="607" y="1976"/>
                  <a:pt x="677" y="1975"/>
                </a:cubicBezTo>
                <a:lnTo>
                  <a:pt x="1568" y="1971"/>
                </a:lnTo>
                <a:cubicBezTo>
                  <a:pt x="1648" y="1971"/>
                  <a:pt x="1722" y="1926"/>
                  <a:pt x="1760" y="1855"/>
                </a:cubicBezTo>
                <a:close/>
              </a:path>
            </a:pathLst>
          </a:custGeom>
          <a:solidFill>
            <a:srgbClr val="FF51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537881" y="761416"/>
            <a:ext cx="9103423" cy="2387600"/>
          </a:xfrm>
        </p:spPr>
        <p:txBody>
          <a:bodyPr anchor="b"/>
          <a:lstStyle>
            <a:lvl1pPr algn="l">
              <a:lnSpc>
                <a:spcPct val="80000"/>
              </a:lnSpc>
              <a:defRPr sz="7200">
                <a:solidFill>
                  <a:schemeClr val="bg1"/>
                </a:solidFill>
                <a:latin typeface="+mj-lt"/>
                <a:cs typeface="Arial" panose="020B0604020202020204" pitchFamily="34" charset="0"/>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537882" y="5132294"/>
            <a:ext cx="5558118" cy="632011"/>
          </a:xfrm>
        </p:spPr>
        <p:txBody>
          <a:bodyPr/>
          <a:lstStyle>
            <a:lvl1pPr marL="0" indent="0" algn="l">
              <a:lnSpc>
                <a:spcPct val="100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Tilaisuus Päivämäärä</a:t>
            </a:r>
            <a:br>
              <a:rPr lang="fi-FI" dirty="0"/>
            </a:br>
            <a:r>
              <a:rPr lang="fi-FI" dirty="0"/>
              <a:t>Etunimi Sukunimi</a:t>
            </a:r>
          </a:p>
        </p:txBody>
      </p:sp>
      <p:sp>
        <p:nvSpPr>
          <p:cNvPr id="11" name="Rectangle 6">
            <a:extLst>
              <a:ext uri="{FF2B5EF4-FFF2-40B4-BE49-F238E27FC236}">
                <a16:creationId xmlns:a16="http://schemas.microsoft.com/office/drawing/2014/main" id="{C803323C-1D29-424F-BF64-F8958C3F79FD}"/>
              </a:ext>
            </a:extLst>
          </p:cNvPr>
          <p:cNvSpPr>
            <a:spLocks noChangeArrowheads="1"/>
          </p:cNvSpPr>
          <p:nvPr userDrawn="1"/>
        </p:nvSpPr>
        <p:spPr bwMode="auto">
          <a:xfrm>
            <a:off x="12338611" y="206282"/>
            <a:ext cx="1588" cy="1588"/>
          </a:xfrm>
          <a:prstGeom prst="rect">
            <a:avLst/>
          </a:prstGeom>
          <a:solidFill>
            <a:srgbClr val="4BD2E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8">
            <a:extLst>
              <a:ext uri="{FF2B5EF4-FFF2-40B4-BE49-F238E27FC236}">
                <a16:creationId xmlns:a16="http://schemas.microsoft.com/office/drawing/2014/main" id="{91B56028-2377-4908-B160-FE32D5BE065B}"/>
              </a:ext>
            </a:extLst>
          </p:cNvPr>
          <p:cNvSpPr>
            <a:spLocks noChangeArrowheads="1"/>
          </p:cNvSpPr>
          <p:nvPr userDrawn="1"/>
        </p:nvSpPr>
        <p:spPr bwMode="auto">
          <a:xfrm>
            <a:off x="11276574" y="1941419"/>
            <a:ext cx="1588" cy="1588"/>
          </a:xfrm>
          <a:prstGeom prst="rect">
            <a:avLst/>
          </a:prstGeom>
          <a:solidFill>
            <a:srgbClr val="FF51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 name="Tekstin paikkamerkki 6">
            <a:extLst>
              <a:ext uri="{FF2B5EF4-FFF2-40B4-BE49-F238E27FC236}">
                <a16:creationId xmlns:a16="http://schemas.microsoft.com/office/drawing/2014/main" id="{5E481305-B1EA-4949-BD2A-696A46DAA828}"/>
              </a:ext>
            </a:extLst>
          </p:cNvPr>
          <p:cNvSpPr>
            <a:spLocks noGrp="1"/>
          </p:cNvSpPr>
          <p:nvPr>
            <p:ph type="body" sz="quarter" idx="12"/>
          </p:nvPr>
        </p:nvSpPr>
        <p:spPr>
          <a:xfrm>
            <a:off x="509588" y="3176253"/>
            <a:ext cx="9141082" cy="1724610"/>
          </a:xfrm>
        </p:spPr>
        <p:txBody>
          <a:bodyPr/>
          <a:lstStyle>
            <a:lvl1pPr marL="0" indent="0">
              <a:lnSpc>
                <a:spcPct val="85000"/>
              </a:lnSpc>
              <a:buNone/>
              <a:defRPr sz="7000" b="1">
                <a:solidFill>
                  <a:schemeClr val="bg1"/>
                </a:solidFill>
                <a:latin typeface="Arial" panose="020B0604020202020204" pitchFamily="34" charset="0"/>
                <a:cs typeface="Arial" panose="020B0604020202020204" pitchFamily="34" charset="0"/>
              </a:defRPr>
            </a:lvl1pPr>
            <a:lvl2pPr marL="358775" indent="0">
              <a:buNone/>
              <a:defRPr/>
            </a:lvl2pPr>
          </a:lstStyle>
          <a:p>
            <a:pPr lvl="0"/>
            <a:r>
              <a:rPr lang="fi-FI"/>
              <a:t>Muokkaa tekstin perustyylejä napsauttamalla</a:t>
            </a:r>
          </a:p>
        </p:txBody>
      </p:sp>
      <p:pic>
        <p:nvPicPr>
          <p:cNvPr id="15" name="Kuva 14">
            <a:extLst>
              <a:ext uri="{FF2B5EF4-FFF2-40B4-BE49-F238E27FC236}">
                <a16:creationId xmlns:a16="http://schemas.microsoft.com/office/drawing/2014/main" id="{7F844B61-1326-4AC9-8416-209EFB7BD123}"/>
              </a:ext>
            </a:extLst>
          </p:cNvPr>
          <p:cNvPicPr>
            <a:picLocks noChangeAspect="1"/>
          </p:cNvPicPr>
          <p:nvPr userDrawn="1"/>
        </p:nvPicPr>
        <p:blipFill>
          <a:blip r:embed="rId2"/>
          <a:stretch>
            <a:fillRect/>
          </a:stretch>
        </p:blipFill>
        <p:spPr>
          <a:xfrm>
            <a:off x="10866375" y="5866722"/>
            <a:ext cx="811915" cy="544352"/>
          </a:xfrm>
          <a:prstGeom prst="rect">
            <a:avLst/>
          </a:prstGeom>
        </p:spPr>
      </p:pic>
      <p:sp>
        <p:nvSpPr>
          <p:cNvPr id="10" name="Freeform 5">
            <a:extLst>
              <a:ext uri="{FF2B5EF4-FFF2-40B4-BE49-F238E27FC236}">
                <a16:creationId xmlns:a16="http://schemas.microsoft.com/office/drawing/2014/main" id="{C790F080-C035-474C-8AE2-BBFFA52757AF}"/>
              </a:ext>
            </a:extLst>
          </p:cNvPr>
          <p:cNvSpPr>
            <a:spLocks noEditPoints="1"/>
          </p:cNvSpPr>
          <p:nvPr userDrawn="1"/>
        </p:nvSpPr>
        <p:spPr bwMode="auto">
          <a:xfrm>
            <a:off x="11413202" y="-674781"/>
            <a:ext cx="2000250" cy="1785938"/>
          </a:xfrm>
          <a:custGeom>
            <a:avLst/>
            <a:gdLst>
              <a:gd name="T0" fmla="*/ 706 w 1421"/>
              <a:gd name="T1" fmla="*/ 624 h 1265"/>
              <a:gd name="T2" fmla="*/ 706 w 1421"/>
              <a:gd name="T3" fmla="*/ 624 h 1265"/>
              <a:gd name="T4" fmla="*/ 706 w 1421"/>
              <a:gd name="T5" fmla="*/ 624 h 1265"/>
              <a:gd name="T6" fmla="*/ 706 w 1421"/>
              <a:gd name="T7" fmla="*/ 624 h 1265"/>
              <a:gd name="T8" fmla="*/ 706 w 1421"/>
              <a:gd name="T9" fmla="*/ 624 h 1265"/>
              <a:gd name="T10" fmla="*/ 1129 w 1421"/>
              <a:gd name="T11" fmla="*/ 1191 h 1265"/>
              <a:gd name="T12" fmla="*/ 1129 w 1421"/>
              <a:gd name="T13" fmla="*/ 1191 h 1265"/>
              <a:gd name="T14" fmla="*/ 1400 w 1421"/>
              <a:gd name="T15" fmla="*/ 687 h 1265"/>
              <a:gd name="T16" fmla="*/ 1397 w 1421"/>
              <a:gd name="T17" fmla="*/ 562 h 1265"/>
              <a:gd name="T18" fmla="*/ 1097 w 1421"/>
              <a:gd name="T19" fmla="*/ 60 h 1265"/>
              <a:gd name="T20" fmla="*/ 988 w 1421"/>
              <a:gd name="T21" fmla="*/ 0 h 1265"/>
              <a:gd name="T22" fmla="*/ 408 w 1421"/>
              <a:gd name="T23" fmla="*/ 0 h 1265"/>
              <a:gd name="T24" fmla="*/ 296 w 1421"/>
              <a:gd name="T25" fmla="*/ 65 h 1265"/>
              <a:gd name="T26" fmla="*/ 21 w 1421"/>
              <a:gd name="T27" fmla="*/ 577 h 1265"/>
              <a:gd name="T28" fmla="*/ 24 w 1421"/>
              <a:gd name="T29" fmla="*/ 702 h 1265"/>
              <a:gd name="T30" fmla="*/ 324 w 1421"/>
              <a:gd name="T31" fmla="*/ 1203 h 1265"/>
              <a:gd name="T32" fmla="*/ 433 w 1421"/>
              <a:gd name="T33" fmla="*/ 1265 h 1265"/>
              <a:gd name="T34" fmla="*/ 1005 w 1421"/>
              <a:gd name="T35" fmla="*/ 1265 h 1265"/>
              <a:gd name="T36" fmla="*/ 1129 w 1421"/>
              <a:gd name="T37" fmla="*/ 1191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21" h="1265">
                <a:moveTo>
                  <a:pt x="706" y="624"/>
                </a:moveTo>
                <a:lnTo>
                  <a:pt x="706" y="624"/>
                </a:lnTo>
                <a:lnTo>
                  <a:pt x="706" y="624"/>
                </a:lnTo>
                <a:lnTo>
                  <a:pt x="706" y="624"/>
                </a:lnTo>
                <a:lnTo>
                  <a:pt x="706" y="624"/>
                </a:lnTo>
                <a:close/>
                <a:moveTo>
                  <a:pt x="1129" y="1191"/>
                </a:moveTo>
                <a:lnTo>
                  <a:pt x="1129" y="1191"/>
                </a:lnTo>
                <a:lnTo>
                  <a:pt x="1400" y="687"/>
                </a:lnTo>
                <a:cubicBezTo>
                  <a:pt x="1421" y="647"/>
                  <a:pt x="1420" y="600"/>
                  <a:pt x="1397" y="562"/>
                </a:cubicBezTo>
                <a:lnTo>
                  <a:pt x="1097" y="60"/>
                </a:lnTo>
                <a:cubicBezTo>
                  <a:pt x="1074" y="22"/>
                  <a:pt x="1033" y="0"/>
                  <a:pt x="988" y="0"/>
                </a:cubicBezTo>
                <a:lnTo>
                  <a:pt x="408" y="0"/>
                </a:lnTo>
                <a:cubicBezTo>
                  <a:pt x="361" y="0"/>
                  <a:pt x="318" y="24"/>
                  <a:pt x="296" y="65"/>
                </a:cubicBezTo>
                <a:lnTo>
                  <a:pt x="21" y="577"/>
                </a:lnTo>
                <a:cubicBezTo>
                  <a:pt x="0" y="616"/>
                  <a:pt x="1" y="664"/>
                  <a:pt x="24" y="702"/>
                </a:cubicBezTo>
                <a:lnTo>
                  <a:pt x="324" y="1203"/>
                </a:lnTo>
                <a:cubicBezTo>
                  <a:pt x="347" y="1242"/>
                  <a:pt x="388" y="1265"/>
                  <a:pt x="433" y="1265"/>
                </a:cubicBezTo>
                <a:lnTo>
                  <a:pt x="1005" y="1265"/>
                </a:lnTo>
                <a:cubicBezTo>
                  <a:pt x="1057" y="1265"/>
                  <a:pt x="1105" y="1236"/>
                  <a:pt x="1129" y="1191"/>
                </a:cubicBezTo>
                <a:close/>
              </a:path>
            </a:pathLst>
          </a:custGeom>
          <a:solidFill>
            <a:srgbClr val="4BD2E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Tree>
    <p:extLst>
      <p:ext uri="{BB962C8B-B14F-4D97-AF65-F5344CB8AC3E}">
        <p14:creationId xmlns:p14="http://schemas.microsoft.com/office/powerpoint/2010/main" val="1032579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isältö ja kuva sin.">
    <p:bg>
      <p:bgPr>
        <a:solidFill>
          <a:srgbClr val="003764"/>
        </a:solidFill>
        <a:effectLst/>
      </p:bgPr>
    </p:bg>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DEA05287-D918-BF0F-500F-1366AAD2B1A2}"/>
              </a:ext>
            </a:extLst>
          </p:cNvPr>
          <p:cNvPicPr>
            <a:picLocks noChangeAspect="1"/>
          </p:cNvPicPr>
          <p:nvPr userDrawn="1"/>
        </p:nvPicPr>
        <p:blipFill>
          <a:blip r:embed="rId2"/>
          <a:stretch>
            <a:fillRect/>
          </a:stretch>
        </p:blipFill>
        <p:spPr>
          <a:xfrm>
            <a:off x="-125395" y="6139800"/>
            <a:ext cx="1041400" cy="939800"/>
          </a:xfrm>
          <a:prstGeom prst="rect">
            <a:avLst/>
          </a:prstGeom>
        </p:spPr>
      </p:pic>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573740" y="587322"/>
            <a:ext cx="5208495" cy="764428"/>
          </a:xfrm>
        </p:spPr>
        <p:txBody>
          <a:bodyPr/>
          <a:lstStyle>
            <a:lvl1pPr>
              <a:defRPr sz="3600">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573740" y="1613105"/>
            <a:ext cx="5208495" cy="3960000"/>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6" name="Kuvan paikkamerkki 2">
            <a:extLst>
              <a:ext uri="{FF2B5EF4-FFF2-40B4-BE49-F238E27FC236}">
                <a16:creationId xmlns:a16="http://schemas.microsoft.com/office/drawing/2014/main" id="{ED49A894-D57E-4D34-B087-6D0D88D2171B}"/>
              </a:ext>
            </a:extLst>
          </p:cNvPr>
          <p:cNvSpPr>
            <a:spLocks noGrp="1"/>
          </p:cNvSpPr>
          <p:nvPr>
            <p:ph type="pic" idx="13"/>
          </p:nvPr>
        </p:nvSpPr>
        <p:spPr>
          <a:xfrm>
            <a:off x="6096000" y="0"/>
            <a:ext cx="6096000" cy="6858000"/>
          </a:xfrm>
          <a:solidFill>
            <a:schemeClr val="bg1">
              <a:lumMod val="95000"/>
            </a:schemeClr>
          </a:solidFill>
        </p:spPr>
        <p:txBody>
          <a:bodyPr anchor="ctr" anchorCtr="0"/>
          <a:lstStyle>
            <a:lvl1pPr marL="0" indent="0" algn="ctr">
              <a:buNone/>
              <a:defRPr sz="18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9" name="Tekstin paikkamerkki 18">
            <a:extLst>
              <a:ext uri="{FF2B5EF4-FFF2-40B4-BE49-F238E27FC236}">
                <a16:creationId xmlns:a16="http://schemas.microsoft.com/office/drawing/2014/main" id="{96A28F29-4FC5-4180-A3E8-06D8EF1200B1}"/>
              </a:ext>
            </a:extLst>
          </p:cNvPr>
          <p:cNvSpPr>
            <a:spLocks noGrp="1"/>
          </p:cNvSpPr>
          <p:nvPr>
            <p:ph type="body" sz="quarter" idx="14" hasCustomPrompt="1"/>
          </p:nvPr>
        </p:nvSpPr>
        <p:spPr>
          <a:xfrm>
            <a:off x="10872000" y="5868000"/>
            <a:ext cx="813600" cy="543600"/>
          </a:xfrm>
          <a:blipFill>
            <a:blip r:embed="rId3"/>
            <a:stretch>
              <a:fillRect/>
            </a:stretch>
          </a:blipFill>
        </p:spPr>
        <p:txBody>
          <a:bodyPr anchor="ctr" anchorCtr="0"/>
          <a:lstStyle>
            <a:lvl1pPr marL="0" indent="0" algn="ctr">
              <a:buNone/>
              <a:defRPr sz="100"/>
            </a:lvl1pPr>
          </a:lstStyle>
          <a:p>
            <a:pPr lvl="0"/>
            <a:r>
              <a:rPr lang="fi-FI" dirty="0"/>
              <a:t> </a:t>
            </a:r>
          </a:p>
        </p:txBody>
      </p:sp>
    </p:spTree>
    <p:extLst>
      <p:ext uri="{BB962C8B-B14F-4D97-AF65-F5344CB8AC3E}">
        <p14:creationId xmlns:p14="http://schemas.microsoft.com/office/powerpoint/2010/main" val="1740876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isältö ja kuva valk.">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210F0D4C-721E-1303-550A-BDE5E32CBF14}"/>
              </a:ext>
            </a:extLst>
          </p:cNvPr>
          <p:cNvPicPr>
            <a:picLocks noChangeAspect="1"/>
          </p:cNvPicPr>
          <p:nvPr userDrawn="1"/>
        </p:nvPicPr>
        <p:blipFill>
          <a:blip r:embed="rId2"/>
          <a:stretch>
            <a:fillRect/>
          </a:stretch>
        </p:blipFill>
        <p:spPr>
          <a:xfrm>
            <a:off x="-197576" y="6150600"/>
            <a:ext cx="1041400" cy="939800"/>
          </a:xfrm>
          <a:prstGeom prst="rect">
            <a:avLst/>
          </a:prstGeom>
        </p:spPr>
      </p:pic>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573740" y="553138"/>
            <a:ext cx="5208495" cy="764428"/>
          </a:xfrm>
        </p:spPr>
        <p:txBody>
          <a:bodyPr/>
          <a:lstStyle>
            <a:lvl1pPr>
              <a:defRPr sz="36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573740" y="1596013"/>
            <a:ext cx="5208495"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6" name="Kuvan paikkamerkki 2">
            <a:extLst>
              <a:ext uri="{FF2B5EF4-FFF2-40B4-BE49-F238E27FC236}">
                <a16:creationId xmlns:a16="http://schemas.microsoft.com/office/drawing/2014/main" id="{ED49A894-D57E-4D34-B087-6D0D88D2171B}"/>
              </a:ext>
            </a:extLst>
          </p:cNvPr>
          <p:cNvSpPr>
            <a:spLocks noGrp="1"/>
          </p:cNvSpPr>
          <p:nvPr>
            <p:ph type="pic" idx="13"/>
          </p:nvPr>
        </p:nvSpPr>
        <p:spPr>
          <a:xfrm>
            <a:off x="6096000" y="0"/>
            <a:ext cx="6096000" cy="6858000"/>
          </a:xfrm>
          <a:solidFill>
            <a:schemeClr val="bg1">
              <a:lumMod val="95000"/>
            </a:schemeClr>
          </a:solidFill>
        </p:spPr>
        <p:txBody>
          <a:bodyPr anchor="ctr" anchorCtr="0"/>
          <a:lstStyle>
            <a:lvl1pPr marL="0" indent="0" algn="ctr">
              <a:buNone/>
              <a:defRPr sz="18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9" name="Tekstin paikkamerkki 18">
            <a:extLst>
              <a:ext uri="{FF2B5EF4-FFF2-40B4-BE49-F238E27FC236}">
                <a16:creationId xmlns:a16="http://schemas.microsoft.com/office/drawing/2014/main" id="{96A28F29-4FC5-4180-A3E8-06D8EF1200B1}"/>
              </a:ext>
            </a:extLst>
          </p:cNvPr>
          <p:cNvSpPr>
            <a:spLocks noGrp="1"/>
          </p:cNvSpPr>
          <p:nvPr>
            <p:ph type="body" sz="quarter" idx="14" hasCustomPrompt="1"/>
          </p:nvPr>
        </p:nvSpPr>
        <p:spPr>
          <a:xfrm>
            <a:off x="10872000" y="5868000"/>
            <a:ext cx="813600" cy="543600"/>
          </a:xfrm>
          <a:blipFill>
            <a:blip r:embed="rId3"/>
            <a:stretch>
              <a:fillRect/>
            </a:stretch>
          </a:blipFill>
        </p:spPr>
        <p:txBody>
          <a:bodyPr anchor="ctr" anchorCtr="0"/>
          <a:lstStyle>
            <a:lvl1pPr marL="0" indent="0" algn="ctr">
              <a:buNone/>
              <a:defRPr sz="100"/>
            </a:lvl1pPr>
          </a:lstStyle>
          <a:p>
            <a:pPr lvl="0"/>
            <a:r>
              <a:rPr lang="fi-FI" dirty="0"/>
              <a:t> </a:t>
            </a:r>
          </a:p>
        </p:txBody>
      </p:sp>
    </p:spTree>
    <p:extLst>
      <p:ext uri="{BB962C8B-B14F-4D97-AF65-F5344CB8AC3E}">
        <p14:creationId xmlns:p14="http://schemas.microsoft.com/office/powerpoint/2010/main" val="174612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isältö ja kuutiokuva sin.">
    <p:bg>
      <p:bgPr>
        <a:solidFill>
          <a:srgbClr val="00376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573740" y="527497"/>
            <a:ext cx="5208495" cy="764428"/>
          </a:xfrm>
        </p:spPr>
        <p:txBody>
          <a:bodyPr/>
          <a:lstStyle>
            <a:lvl1pPr>
              <a:defRPr>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573740" y="1570375"/>
            <a:ext cx="5208495" cy="3960000"/>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Freeform 6">
            <a:extLst>
              <a:ext uri="{FF2B5EF4-FFF2-40B4-BE49-F238E27FC236}">
                <a16:creationId xmlns:a16="http://schemas.microsoft.com/office/drawing/2014/main" id="{569387E0-B8B1-48D6-85F0-6EFDB75FD761}"/>
              </a:ext>
            </a:extLst>
          </p:cNvPr>
          <p:cNvSpPr>
            <a:spLocks/>
          </p:cNvSpPr>
          <p:nvPr userDrawn="1"/>
        </p:nvSpPr>
        <p:spPr bwMode="auto">
          <a:xfrm>
            <a:off x="150813" y="6678613"/>
            <a:ext cx="1588" cy="0"/>
          </a:xfrm>
          <a:custGeom>
            <a:avLst/>
            <a:gdLst>
              <a:gd name="T0" fmla="*/ 1 w 1"/>
              <a:gd name="T1" fmla="*/ 1 w 1"/>
              <a:gd name="T2" fmla="*/ 1 w 1"/>
              <a:gd name="T3" fmla="*/ 0 w 1"/>
              <a:gd name="T4" fmla="*/ 1 w 1"/>
            </a:gdLst>
            <a:ahLst/>
            <a:cxnLst>
              <a:cxn ang="0">
                <a:pos x="T0" y="0"/>
              </a:cxn>
              <a:cxn ang="0">
                <a:pos x="T1" y="0"/>
              </a:cxn>
              <a:cxn ang="0">
                <a:pos x="T2" y="0"/>
              </a:cxn>
              <a:cxn ang="0">
                <a:pos x="T3" y="0"/>
              </a:cxn>
              <a:cxn ang="0">
                <a:pos x="T4" y="0"/>
              </a:cxn>
            </a:cxnLst>
            <a:rect l="0" t="0" r="r" b="b"/>
            <a:pathLst>
              <a:path w="1">
                <a:moveTo>
                  <a:pt x="1" y="0"/>
                </a:moveTo>
                <a:lnTo>
                  <a:pt x="1" y="0"/>
                </a:lnTo>
                <a:lnTo>
                  <a:pt x="1" y="0"/>
                </a:lnTo>
                <a:lnTo>
                  <a:pt x="0" y="0"/>
                </a:lnTo>
                <a:lnTo>
                  <a:pt x="1" y="0"/>
                </a:lnTo>
                <a:close/>
              </a:path>
            </a:pathLst>
          </a:custGeom>
          <a:solidFill>
            <a:srgbClr val="A483B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6" name="Kuvan paikkamerkki 2">
            <a:extLst>
              <a:ext uri="{FF2B5EF4-FFF2-40B4-BE49-F238E27FC236}">
                <a16:creationId xmlns:a16="http://schemas.microsoft.com/office/drawing/2014/main" id="{ED49A894-D57E-4D34-B087-6D0D88D2171B}"/>
              </a:ext>
            </a:extLst>
          </p:cNvPr>
          <p:cNvSpPr>
            <a:spLocks noGrp="1"/>
          </p:cNvSpPr>
          <p:nvPr>
            <p:ph type="pic" idx="13"/>
          </p:nvPr>
        </p:nvSpPr>
        <p:spPr>
          <a:xfrm>
            <a:off x="6633883" y="909165"/>
            <a:ext cx="4635654" cy="5237636"/>
          </a:xfrm>
          <a:custGeom>
            <a:avLst/>
            <a:gdLst>
              <a:gd name="connsiteX0" fmla="*/ 0 w 4630269"/>
              <a:gd name="connsiteY0" fmla="*/ 0 h 5244354"/>
              <a:gd name="connsiteX1" fmla="*/ 4630269 w 4630269"/>
              <a:gd name="connsiteY1" fmla="*/ 0 h 5244354"/>
              <a:gd name="connsiteX2" fmla="*/ 4630269 w 4630269"/>
              <a:gd name="connsiteY2" fmla="*/ 5244354 h 5244354"/>
              <a:gd name="connsiteX3" fmla="*/ 0 w 4630269"/>
              <a:gd name="connsiteY3" fmla="*/ 5244354 h 5244354"/>
              <a:gd name="connsiteX4" fmla="*/ 0 w 4630269"/>
              <a:gd name="connsiteY4" fmla="*/ 0 h 5244354"/>
              <a:gd name="connsiteX0" fmla="*/ 0 w 4630269"/>
              <a:gd name="connsiteY0" fmla="*/ 8964 h 5253318"/>
              <a:gd name="connsiteX1" fmla="*/ 2330822 w 4630269"/>
              <a:gd name="connsiteY1" fmla="*/ 0 h 5253318"/>
              <a:gd name="connsiteX2" fmla="*/ 4630269 w 4630269"/>
              <a:gd name="connsiteY2" fmla="*/ 8964 h 5253318"/>
              <a:gd name="connsiteX3" fmla="*/ 4630269 w 4630269"/>
              <a:gd name="connsiteY3" fmla="*/ 5253318 h 5253318"/>
              <a:gd name="connsiteX4" fmla="*/ 0 w 4630269"/>
              <a:gd name="connsiteY4" fmla="*/ 5253318 h 5253318"/>
              <a:gd name="connsiteX5" fmla="*/ 0 w 4630269"/>
              <a:gd name="connsiteY5" fmla="*/ 8964 h 5253318"/>
              <a:gd name="connsiteX0" fmla="*/ 4484 w 4634753"/>
              <a:gd name="connsiteY0" fmla="*/ 8964 h 5253318"/>
              <a:gd name="connsiteX1" fmla="*/ 2335306 w 4634753"/>
              <a:gd name="connsiteY1" fmla="*/ 0 h 5253318"/>
              <a:gd name="connsiteX2" fmla="*/ 4634753 w 4634753"/>
              <a:gd name="connsiteY2" fmla="*/ 8964 h 5253318"/>
              <a:gd name="connsiteX3" fmla="*/ 4634753 w 4634753"/>
              <a:gd name="connsiteY3" fmla="*/ 5253318 h 5253318"/>
              <a:gd name="connsiteX4" fmla="*/ 4484 w 4634753"/>
              <a:gd name="connsiteY4" fmla="*/ 5253318 h 5253318"/>
              <a:gd name="connsiteX5" fmla="*/ 0 w 4634753"/>
              <a:gd name="connsiteY5" fmla="*/ 1613647 h 5253318"/>
              <a:gd name="connsiteX6" fmla="*/ 4484 w 4634753"/>
              <a:gd name="connsiteY6" fmla="*/ 8964 h 5253318"/>
              <a:gd name="connsiteX0" fmla="*/ 342817 w 4973086"/>
              <a:gd name="connsiteY0" fmla="*/ 8964 h 5253318"/>
              <a:gd name="connsiteX1" fmla="*/ 2673639 w 4973086"/>
              <a:gd name="connsiteY1" fmla="*/ 0 h 5253318"/>
              <a:gd name="connsiteX2" fmla="*/ 4973086 w 4973086"/>
              <a:gd name="connsiteY2" fmla="*/ 8964 h 5253318"/>
              <a:gd name="connsiteX3" fmla="*/ 4973086 w 4973086"/>
              <a:gd name="connsiteY3" fmla="*/ 5253318 h 5253318"/>
              <a:gd name="connsiteX4" fmla="*/ 342817 w 4973086"/>
              <a:gd name="connsiteY4" fmla="*/ 5253318 h 5253318"/>
              <a:gd name="connsiteX5" fmla="*/ 342816 w 4973086"/>
              <a:gd name="connsiteY5" fmla="*/ 3581400 h 5253318"/>
              <a:gd name="connsiteX6" fmla="*/ 338333 w 4973086"/>
              <a:gd name="connsiteY6" fmla="*/ 1613647 h 5253318"/>
              <a:gd name="connsiteX7" fmla="*/ 342817 w 4973086"/>
              <a:gd name="connsiteY7" fmla="*/ 8964 h 5253318"/>
              <a:gd name="connsiteX0" fmla="*/ 342817 w 4973086"/>
              <a:gd name="connsiteY0" fmla="*/ 8964 h 5253318"/>
              <a:gd name="connsiteX1" fmla="*/ 2673639 w 4973086"/>
              <a:gd name="connsiteY1" fmla="*/ 0 h 5253318"/>
              <a:gd name="connsiteX2" fmla="*/ 4973086 w 4973086"/>
              <a:gd name="connsiteY2" fmla="*/ 8964 h 5253318"/>
              <a:gd name="connsiteX3" fmla="*/ 4973086 w 4973086"/>
              <a:gd name="connsiteY3" fmla="*/ 3594847 h 5253318"/>
              <a:gd name="connsiteX4" fmla="*/ 4973086 w 4973086"/>
              <a:gd name="connsiteY4" fmla="*/ 5253318 h 5253318"/>
              <a:gd name="connsiteX5" fmla="*/ 342817 w 4973086"/>
              <a:gd name="connsiteY5" fmla="*/ 5253318 h 5253318"/>
              <a:gd name="connsiteX6" fmla="*/ 342816 w 4973086"/>
              <a:gd name="connsiteY6" fmla="*/ 3581400 h 5253318"/>
              <a:gd name="connsiteX7" fmla="*/ 338333 w 4973086"/>
              <a:gd name="connsiteY7" fmla="*/ 1613647 h 5253318"/>
              <a:gd name="connsiteX8" fmla="*/ 342817 w 4973086"/>
              <a:gd name="connsiteY8" fmla="*/ 8964 h 5253318"/>
              <a:gd name="connsiteX0" fmla="*/ 342817 w 4973086"/>
              <a:gd name="connsiteY0" fmla="*/ 8964 h 5253318"/>
              <a:gd name="connsiteX1" fmla="*/ 2673639 w 4973086"/>
              <a:gd name="connsiteY1" fmla="*/ 0 h 5253318"/>
              <a:gd name="connsiteX2" fmla="*/ 4973086 w 4973086"/>
              <a:gd name="connsiteY2" fmla="*/ 8964 h 5253318"/>
              <a:gd name="connsiteX3" fmla="*/ 4973086 w 4973086"/>
              <a:gd name="connsiteY3" fmla="*/ 1658470 h 5253318"/>
              <a:gd name="connsiteX4" fmla="*/ 4973086 w 4973086"/>
              <a:gd name="connsiteY4" fmla="*/ 3594847 h 5253318"/>
              <a:gd name="connsiteX5" fmla="*/ 4973086 w 4973086"/>
              <a:gd name="connsiteY5" fmla="*/ 5253318 h 5253318"/>
              <a:gd name="connsiteX6" fmla="*/ 342817 w 4973086"/>
              <a:gd name="connsiteY6" fmla="*/ 5253318 h 5253318"/>
              <a:gd name="connsiteX7" fmla="*/ 342816 w 4973086"/>
              <a:gd name="connsiteY7" fmla="*/ 3581400 h 5253318"/>
              <a:gd name="connsiteX8" fmla="*/ 338333 w 4973086"/>
              <a:gd name="connsiteY8" fmla="*/ 1613647 h 5253318"/>
              <a:gd name="connsiteX9" fmla="*/ 342817 w 4973086"/>
              <a:gd name="connsiteY9" fmla="*/ 8964 h 5253318"/>
              <a:gd name="connsiteX0" fmla="*/ 342817 w 4973086"/>
              <a:gd name="connsiteY0" fmla="*/ 8964 h 5253318"/>
              <a:gd name="connsiteX1" fmla="*/ 2673639 w 4973086"/>
              <a:gd name="connsiteY1" fmla="*/ 0 h 5253318"/>
              <a:gd name="connsiteX2" fmla="*/ 4605533 w 4973086"/>
              <a:gd name="connsiteY2" fmla="*/ 1071282 h 5253318"/>
              <a:gd name="connsiteX3" fmla="*/ 4973086 w 4973086"/>
              <a:gd name="connsiteY3" fmla="*/ 1658470 h 5253318"/>
              <a:gd name="connsiteX4" fmla="*/ 4973086 w 4973086"/>
              <a:gd name="connsiteY4" fmla="*/ 3594847 h 5253318"/>
              <a:gd name="connsiteX5" fmla="*/ 4973086 w 4973086"/>
              <a:gd name="connsiteY5" fmla="*/ 5253318 h 5253318"/>
              <a:gd name="connsiteX6" fmla="*/ 342817 w 4973086"/>
              <a:gd name="connsiteY6" fmla="*/ 5253318 h 5253318"/>
              <a:gd name="connsiteX7" fmla="*/ 342816 w 4973086"/>
              <a:gd name="connsiteY7" fmla="*/ 3581400 h 5253318"/>
              <a:gd name="connsiteX8" fmla="*/ 338333 w 4973086"/>
              <a:gd name="connsiteY8" fmla="*/ 1613647 h 5253318"/>
              <a:gd name="connsiteX9" fmla="*/ 342817 w 4973086"/>
              <a:gd name="connsiteY9" fmla="*/ 8964 h 5253318"/>
              <a:gd name="connsiteX0" fmla="*/ 342817 w 4973086"/>
              <a:gd name="connsiteY0" fmla="*/ 8964 h 5253318"/>
              <a:gd name="connsiteX1" fmla="*/ 2673639 w 4973086"/>
              <a:gd name="connsiteY1" fmla="*/ 0 h 5253318"/>
              <a:gd name="connsiteX2" fmla="*/ 3094980 w 4973086"/>
              <a:gd name="connsiteY2" fmla="*/ 228600 h 5253318"/>
              <a:gd name="connsiteX3" fmla="*/ 4605533 w 4973086"/>
              <a:gd name="connsiteY3" fmla="*/ 1071282 h 5253318"/>
              <a:gd name="connsiteX4" fmla="*/ 4973086 w 4973086"/>
              <a:gd name="connsiteY4" fmla="*/ 1658470 h 5253318"/>
              <a:gd name="connsiteX5" fmla="*/ 4973086 w 4973086"/>
              <a:gd name="connsiteY5" fmla="*/ 3594847 h 5253318"/>
              <a:gd name="connsiteX6" fmla="*/ 4973086 w 4973086"/>
              <a:gd name="connsiteY6" fmla="*/ 5253318 h 5253318"/>
              <a:gd name="connsiteX7" fmla="*/ 342817 w 4973086"/>
              <a:gd name="connsiteY7" fmla="*/ 5253318 h 5253318"/>
              <a:gd name="connsiteX8" fmla="*/ 342816 w 4973086"/>
              <a:gd name="connsiteY8" fmla="*/ 3581400 h 5253318"/>
              <a:gd name="connsiteX9" fmla="*/ 338333 w 4973086"/>
              <a:gd name="connsiteY9" fmla="*/ 1613647 h 5253318"/>
              <a:gd name="connsiteX10" fmla="*/ 342817 w 4973086"/>
              <a:gd name="connsiteY10" fmla="*/ 8964 h 5253318"/>
              <a:gd name="connsiteX0" fmla="*/ 625206 w 4973086"/>
              <a:gd name="connsiteY0" fmla="*/ 1080247 h 5253318"/>
              <a:gd name="connsiteX1" fmla="*/ 2673639 w 4973086"/>
              <a:gd name="connsiteY1" fmla="*/ 0 h 5253318"/>
              <a:gd name="connsiteX2" fmla="*/ 3094980 w 4973086"/>
              <a:gd name="connsiteY2" fmla="*/ 228600 h 5253318"/>
              <a:gd name="connsiteX3" fmla="*/ 4605533 w 4973086"/>
              <a:gd name="connsiteY3" fmla="*/ 1071282 h 5253318"/>
              <a:gd name="connsiteX4" fmla="*/ 4973086 w 4973086"/>
              <a:gd name="connsiteY4" fmla="*/ 1658470 h 5253318"/>
              <a:gd name="connsiteX5" fmla="*/ 4973086 w 4973086"/>
              <a:gd name="connsiteY5" fmla="*/ 3594847 h 5253318"/>
              <a:gd name="connsiteX6" fmla="*/ 4973086 w 4973086"/>
              <a:gd name="connsiteY6" fmla="*/ 5253318 h 5253318"/>
              <a:gd name="connsiteX7" fmla="*/ 342817 w 4973086"/>
              <a:gd name="connsiteY7" fmla="*/ 5253318 h 5253318"/>
              <a:gd name="connsiteX8" fmla="*/ 342816 w 4973086"/>
              <a:gd name="connsiteY8" fmla="*/ 3581400 h 5253318"/>
              <a:gd name="connsiteX9" fmla="*/ 338333 w 4973086"/>
              <a:gd name="connsiteY9" fmla="*/ 1613647 h 5253318"/>
              <a:gd name="connsiteX10" fmla="*/ 625206 w 4973086"/>
              <a:gd name="connsiteY10" fmla="*/ 1080247 h 5253318"/>
              <a:gd name="connsiteX0" fmla="*/ 625206 w 4973086"/>
              <a:gd name="connsiteY0" fmla="*/ 1080247 h 5253318"/>
              <a:gd name="connsiteX1" fmla="*/ 2324016 w 4973086"/>
              <a:gd name="connsiteY1" fmla="*/ 192741 h 5253318"/>
              <a:gd name="connsiteX2" fmla="*/ 2673639 w 4973086"/>
              <a:gd name="connsiteY2" fmla="*/ 0 h 5253318"/>
              <a:gd name="connsiteX3" fmla="*/ 3094980 w 4973086"/>
              <a:gd name="connsiteY3" fmla="*/ 228600 h 5253318"/>
              <a:gd name="connsiteX4" fmla="*/ 4605533 w 4973086"/>
              <a:gd name="connsiteY4" fmla="*/ 1071282 h 5253318"/>
              <a:gd name="connsiteX5" fmla="*/ 4973086 w 4973086"/>
              <a:gd name="connsiteY5" fmla="*/ 1658470 h 5253318"/>
              <a:gd name="connsiteX6" fmla="*/ 4973086 w 4973086"/>
              <a:gd name="connsiteY6" fmla="*/ 3594847 h 5253318"/>
              <a:gd name="connsiteX7" fmla="*/ 4973086 w 4973086"/>
              <a:gd name="connsiteY7" fmla="*/ 5253318 h 5253318"/>
              <a:gd name="connsiteX8" fmla="*/ 342817 w 4973086"/>
              <a:gd name="connsiteY8" fmla="*/ 5253318 h 5253318"/>
              <a:gd name="connsiteX9" fmla="*/ 342816 w 4973086"/>
              <a:gd name="connsiteY9" fmla="*/ 3581400 h 5253318"/>
              <a:gd name="connsiteX10" fmla="*/ 338333 w 4973086"/>
              <a:gd name="connsiteY10" fmla="*/ 1613647 h 5253318"/>
              <a:gd name="connsiteX11" fmla="*/ 625206 w 4973086"/>
              <a:gd name="connsiteY11" fmla="*/ 1080247 h 5253318"/>
              <a:gd name="connsiteX0" fmla="*/ 625206 w 4973086"/>
              <a:gd name="connsiteY0" fmla="*/ 1080247 h 5253318"/>
              <a:gd name="connsiteX1" fmla="*/ 2315051 w 4973086"/>
              <a:gd name="connsiteY1" fmla="*/ 161364 h 5253318"/>
              <a:gd name="connsiteX2" fmla="*/ 2673639 w 4973086"/>
              <a:gd name="connsiteY2" fmla="*/ 0 h 5253318"/>
              <a:gd name="connsiteX3" fmla="*/ 3094980 w 4973086"/>
              <a:gd name="connsiteY3" fmla="*/ 228600 h 5253318"/>
              <a:gd name="connsiteX4" fmla="*/ 4605533 w 4973086"/>
              <a:gd name="connsiteY4" fmla="*/ 1071282 h 5253318"/>
              <a:gd name="connsiteX5" fmla="*/ 4973086 w 4973086"/>
              <a:gd name="connsiteY5" fmla="*/ 1658470 h 5253318"/>
              <a:gd name="connsiteX6" fmla="*/ 4973086 w 4973086"/>
              <a:gd name="connsiteY6" fmla="*/ 3594847 h 5253318"/>
              <a:gd name="connsiteX7" fmla="*/ 4973086 w 4973086"/>
              <a:gd name="connsiteY7" fmla="*/ 5253318 h 5253318"/>
              <a:gd name="connsiteX8" fmla="*/ 342817 w 4973086"/>
              <a:gd name="connsiteY8" fmla="*/ 5253318 h 5253318"/>
              <a:gd name="connsiteX9" fmla="*/ 342816 w 4973086"/>
              <a:gd name="connsiteY9" fmla="*/ 3581400 h 5253318"/>
              <a:gd name="connsiteX10" fmla="*/ 338333 w 4973086"/>
              <a:gd name="connsiteY10" fmla="*/ 1613647 h 5253318"/>
              <a:gd name="connsiteX11" fmla="*/ 625206 w 4973086"/>
              <a:gd name="connsiteY11" fmla="*/ 1080247 h 5253318"/>
              <a:gd name="connsiteX0" fmla="*/ 675673 w 5023553"/>
              <a:gd name="connsiteY0" fmla="*/ 1080247 h 5253318"/>
              <a:gd name="connsiteX1" fmla="*/ 2365518 w 5023553"/>
              <a:gd name="connsiteY1" fmla="*/ 161364 h 5253318"/>
              <a:gd name="connsiteX2" fmla="*/ 2724106 w 5023553"/>
              <a:gd name="connsiteY2" fmla="*/ 0 h 5253318"/>
              <a:gd name="connsiteX3" fmla="*/ 3145447 w 5023553"/>
              <a:gd name="connsiteY3" fmla="*/ 228600 h 5253318"/>
              <a:gd name="connsiteX4" fmla="*/ 4656000 w 5023553"/>
              <a:gd name="connsiteY4" fmla="*/ 1071282 h 5253318"/>
              <a:gd name="connsiteX5" fmla="*/ 5023553 w 5023553"/>
              <a:gd name="connsiteY5" fmla="*/ 1658470 h 5253318"/>
              <a:gd name="connsiteX6" fmla="*/ 5023553 w 5023553"/>
              <a:gd name="connsiteY6" fmla="*/ 3594847 h 5253318"/>
              <a:gd name="connsiteX7" fmla="*/ 5023553 w 5023553"/>
              <a:gd name="connsiteY7" fmla="*/ 5253318 h 5253318"/>
              <a:gd name="connsiteX8" fmla="*/ 393284 w 5023553"/>
              <a:gd name="connsiteY8" fmla="*/ 5253318 h 5253318"/>
              <a:gd name="connsiteX9" fmla="*/ 254330 w 5023553"/>
              <a:gd name="connsiteY9" fmla="*/ 4128247 h 5253318"/>
              <a:gd name="connsiteX10" fmla="*/ 393283 w 5023553"/>
              <a:gd name="connsiteY10" fmla="*/ 3581400 h 5253318"/>
              <a:gd name="connsiteX11" fmla="*/ 388800 w 5023553"/>
              <a:gd name="connsiteY11" fmla="*/ 1613647 h 5253318"/>
              <a:gd name="connsiteX12" fmla="*/ 675673 w 5023553"/>
              <a:gd name="connsiteY12" fmla="*/ 1080247 h 5253318"/>
              <a:gd name="connsiteX0" fmla="*/ 574854 w 4922734"/>
              <a:gd name="connsiteY0" fmla="*/ 1080247 h 5253318"/>
              <a:gd name="connsiteX1" fmla="*/ 2264699 w 4922734"/>
              <a:gd name="connsiteY1" fmla="*/ 161364 h 5253318"/>
              <a:gd name="connsiteX2" fmla="*/ 2623287 w 4922734"/>
              <a:gd name="connsiteY2" fmla="*/ 0 h 5253318"/>
              <a:gd name="connsiteX3" fmla="*/ 3044628 w 4922734"/>
              <a:gd name="connsiteY3" fmla="*/ 228600 h 5253318"/>
              <a:gd name="connsiteX4" fmla="*/ 4555181 w 4922734"/>
              <a:gd name="connsiteY4" fmla="*/ 1071282 h 5253318"/>
              <a:gd name="connsiteX5" fmla="*/ 4922734 w 4922734"/>
              <a:gd name="connsiteY5" fmla="*/ 1658470 h 5253318"/>
              <a:gd name="connsiteX6" fmla="*/ 4922734 w 4922734"/>
              <a:gd name="connsiteY6" fmla="*/ 3594847 h 5253318"/>
              <a:gd name="connsiteX7" fmla="*/ 4922734 w 4922734"/>
              <a:gd name="connsiteY7" fmla="*/ 5253318 h 5253318"/>
              <a:gd name="connsiteX8" fmla="*/ 292465 w 4922734"/>
              <a:gd name="connsiteY8" fmla="*/ 5253318 h 5253318"/>
              <a:gd name="connsiteX9" fmla="*/ 574852 w 4922734"/>
              <a:gd name="connsiteY9" fmla="*/ 4132729 h 5253318"/>
              <a:gd name="connsiteX10" fmla="*/ 292464 w 4922734"/>
              <a:gd name="connsiteY10" fmla="*/ 3581400 h 5253318"/>
              <a:gd name="connsiteX11" fmla="*/ 287981 w 4922734"/>
              <a:gd name="connsiteY11" fmla="*/ 1613647 h 5253318"/>
              <a:gd name="connsiteX12" fmla="*/ 574854 w 4922734"/>
              <a:gd name="connsiteY12" fmla="*/ 1080247 h 5253318"/>
              <a:gd name="connsiteX0" fmla="*/ 286873 w 4634753"/>
              <a:gd name="connsiteY0" fmla="*/ 1080247 h 5253318"/>
              <a:gd name="connsiteX1" fmla="*/ 1976718 w 4634753"/>
              <a:gd name="connsiteY1" fmla="*/ 161364 h 5253318"/>
              <a:gd name="connsiteX2" fmla="*/ 2335306 w 4634753"/>
              <a:gd name="connsiteY2" fmla="*/ 0 h 5253318"/>
              <a:gd name="connsiteX3" fmla="*/ 2756647 w 4634753"/>
              <a:gd name="connsiteY3" fmla="*/ 228600 h 5253318"/>
              <a:gd name="connsiteX4" fmla="*/ 4267200 w 4634753"/>
              <a:gd name="connsiteY4" fmla="*/ 1071282 h 5253318"/>
              <a:gd name="connsiteX5" fmla="*/ 4634753 w 4634753"/>
              <a:gd name="connsiteY5" fmla="*/ 1658470 h 5253318"/>
              <a:gd name="connsiteX6" fmla="*/ 4634753 w 4634753"/>
              <a:gd name="connsiteY6" fmla="*/ 3594847 h 5253318"/>
              <a:gd name="connsiteX7" fmla="*/ 4634753 w 4634753"/>
              <a:gd name="connsiteY7" fmla="*/ 5253318 h 5253318"/>
              <a:gd name="connsiteX8" fmla="*/ 1976719 w 4634753"/>
              <a:gd name="connsiteY8" fmla="*/ 5123329 h 5253318"/>
              <a:gd name="connsiteX9" fmla="*/ 286871 w 4634753"/>
              <a:gd name="connsiteY9" fmla="*/ 4132729 h 5253318"/>
              <a:gd name="connsiteX10" fmla="*/ 4483 w 4634753"/>
              <a:gd name="connsiteY10" fmla="*/ 3581400 h 5253318"/>
              <a:gd name="connsiteX11" fmla="*/ 0 w 4634753"/>
              <a:gd name="connsiteY11" fmla="*/ 1613647 h 5253318"/>
              <a:gd name="connsiteX12" fmla="*/ 286873 w 4634753"/>
              <a:gd name="connsiteY12" fmla="*/ 1080247 h 5253318"/>
              <a:gd name="connsiteX0" fmla="*/ 286873 w 4634753"/>
              <a:gd name="connsiteY0" fmla="*/ 1080247 h 5253318"/>
              <a:gd name="connsiteX1" fmla="*/ 1976718 w 4634753"/>
              <a:gd name="connsiteY1" fmla="*/ 161364 h 5253318"/>
              <a:gd name="connsiteX2" fmla="*/ 2335306 w 4634753"/>
              <a:gd name="connsiteY2" fmla="*/ 0 h 5253318"/>
              <a:gd name="connsiteX3" fmla="*/ 2756647 w 4634753"/>
              <a:gd name="connsiteY3" fmla="*/ 228600 h 5253318"/>
              <a:gd name="connsiteX4" fmla="*/ 4267200 w 4634753"/>
              <a:gd name="connsiteY4" fmla="*/ 1071282 h 5253318"/>
              <a:gd name="connsiteX5" fmla="*/ 4634753 w 4634753"/>
              <a:gd name="connsiteY5" fmla="*/ 1658470 h 5253318"/>
              <a:gd name="connsiteX6" fmla="*/ 4634753 w 4634753"/>
              <a:gd name="connsiteY6" fmla="*/ 3594847 h 5253318"/>
              <a:gd name="connsiteX7" fmla="*/ 4634753 w 4634753"/>
              <a:gd name="connsiteY7" fmla="*/ 5253318 h 5253318"/>
              <a:gd name="connsiteX8" fmla="*/ 3030071 w 4634753"/>
              <a:gd name="connsiteY8" fmla="*/ 5181600 h 5253318"/>
              <a:gd name="connsiteX9" fmla="*/ 1976719 w 4634753"/>
              <a:gd name="connsiteY9" fmla="*/ 5123329 h 5253318"/>
              <a:gd name="connsiteX10" fmla="*/ 286871 w 4634753"/>
              <a:gd name="connsiteY10" fmla="*/ 4132729 h 5253318"/>
              <a:gd name="connsiteX11" fmla="*/ 4483 w 4634753"/>
              <a:gd name="connsiteY11" fmla="*/ 3581400 h 5253318"/>
              <a:gd name="connsiteX12" fmla="*/ 0 w 4634753"/>
              <a:gd name="connsiteY12" fmla="*/ 1613647 h 5253318"/>
              <a:gd name="connsiteX13" fmla="*/ 286873 w 4634753"/>
              <a:gd name="connsiteY13" fmla="*/ 1080247 h 5253318"/>
              <a:gd name="connsiteX0" fmla="*/ 286873 w 4634753"/>
              <a:gd name="connsiteY0" fmla="*/ 1080247 h 5253318"/>
              <a:gd name="connsiteX1" fmla="*/ 1976718 w 4634753"/>
              <a:gd name="connsiteY1" fmla="*/ 161364 h 5253318"/>
              <a:gd name="connsiteX2" fmla="*/ 2335306 w 4634753"/>
              <a:gd name="connsiteY2" fmla="*/ 0 h 5253318"/>
              <a:gd name="connsiteX3" fmla="*/ 2756647 w 4634753"/>
              <a:gd name="connsiteY3" fmla="*/ 228600 h 5253318"/>
              <a:gd name="connsiteX4" fmla="*/ 4267200 w 4634753"/>
              <a:gd name="connsiteY4" fmla="*/ 1071282 h 5253318"/>
              <a:gd name="connsiteX5" fmla="*/ 4634753 w 4634753"/>
              <a:gd name="connsiteY5" fmla="*/ 1658470 h 5253318"/>
              <a:gd name="connsiteX6" fmla="*/ 4634753 w 4634753"/>
              <a:gd name="connsiteY6" fmla="*/ 3594847 h 5253318"/>
              <a:gd name="connsiteX7" fmla="*/ 4634753 w 4634753"/>
              <a:gd name="connsiteY7" fmla="*/ 5253318 h 5253318"/>
              <a:gd name="connsiteX8" fmla="*/ 2689412 w 4634753"/>
              <a:gd name="connsiteY8" fmla="*/ 5118847 h 5253318"/>
              <a:gd name="connsiteX9" fmla="*/ 1976719 w 4634753"/>
              <a:gd name="connsiteY9" fmla="*/ 5123329 h 5253318"/>
              <a:gd name="connsiteX10" fmla="*/ 286871 w 4634753"/>
              <a:gd name="connsiteY10" fmla="*/ 4132729 h 5253318"/>
              <a:gd name="connsiteX11" fmla="*/ 4483 w 4634753"/>
              <a:gd name="connsiteY11" fmla="*/ 3581400 h 5253318"/>
              <a:gd name="connsiteX12" fmla="*/ 0 w 4634753"/>
              <a:gd name="connsiteY12" fmla="*/ 1613647 h 5253318"/>
              <a:gd name="connsiteX13" fmla="*/ 286873 w 4634753"/>
              <a:gd name="connsiteY13" fmla="*/ 1080247 h 5253318"/>
              <a:gd name="connsiteX0" fmla="*/ 286873 w 4634753"/>
              <a:gd name="connsiteY0" fmla="*/ 1080247 h 5123329"/>
              <a:gd name="connsiteX1" fmla="*/ 1976718 w 4634753"/>
              <a:gd name="connsiteY1" fmla="*/ 161364 h 5123329"/>
              <a:gd name="connsiteX2" fmla="*/ 2335306 w 4634753"/>
              <a:gd name="connsiteY2" fmla="*/ 0 h 5123329"/>
              <a:gd name="connsiteX3" fmla="*/ 2756647 w 4634753"/>
              <a:gd name="connsiteY3" fmla="*/ 228600 h 5123329"/>
              <a:gd name="connsiteX4" fmla="*/ 4267200 w 4634753"/>
              <a:gd name="connsiteY4" fmla="*/ 1071282 h 5123329"/>
              <a:gd name="connsiteX5" fmla="*/ 4634753 w 4634753"/>
              <a:gd name="connsiteY5" fmla="*/ 1658470 h 5123329"/>
              <a:gd name="connsiteX6" fmla="*/ 4634753 w 4634753"/>
              <a:gd name="connsiteY6" fmla="*/ 3594847 h 5123329"/>
              <a:gd name="connsiteX7" fmla="*/ 4289612 w 4634753"/>
              <a:gd name="connsiteY7" fmla="*/ 4186518 h 5123329"/>
              <a:gd name="connsiteX8" fmla="*/ 2689412 w 4634753"/>
              <a:gd name="connsiteY8" fmla="*/ 5118847 h 5123329"/>
              <a:gd name="connsiteX9" fmla="*/ 1976719 w 4634753"/>
              <a:gd name="connsiteY9" fmla="*/ 5123329 h 5123329"/>
              <a:gd name="connsiteX10" fmla="*/ 286871 w 4634753"/>
              <a:gd name="connsiteY10" fmla="*/ 4132729 h 5123329"/>
              <a:gd name="connsiteX11" fmla="*/ 4483 w 4634753"/>
              <a:gd name="connsiteY11" fmla="*/ 3581400 h 5123329"/>
              <a:gd name="connsiteX12" fmla="*/ 0 w 4634753"/>
              <a:gd name="connsiteY12" fmla="*/ 1613647 h 5123329"/>
              <a:gd name="connsiteX13" fmla="*/ 286873 w 4634753"/>
              <a:gd name="connsiteY13" fmla="*/ 1080247 h 5123329"/>
              <a:gd name="connsiteX0" fmla="*/ 286873 w 4634753"/>
              <a:gd name="connsiteY0" fmla="*/ 1080247 h 5123329"/>
              <a:gd name="connsiteX1" fmla="*/ 1976718 w 4634753"/>
              <a:gd name="connsiteY1" fmla="*/ 161364 h 5123329"/>
              <a:gd name="connsiteX2" fmla="*/ 2335306 w 4634753"/>
              <a:gd name="connsiteY2" fmla="*/ 0 h 5123329"/>
              <a:gd name="connsiteX3" fmla="*/ 2756647 w 4634753"/>
              <a:gd name="connsiteY3" fmla="*/ 228600 h 5123329"/>
              <a:gd name="connsiteX4" fmla="*/ 4267200 w 4634753"/>
              <a:gd name="connsiteY4" fmla="*/ 1071282 h 5123329"/>
              <a:gd name="connsiteX5" fmla="*/ 4634753 w 4634753"/>
              <a:gd name="connsiteY5" fmla="*/ 1658470 h 5123329"/>
              <a:gd name="connsiteX6" fmla="*/ 4620465 w 4634753"/>
              <a:gd name="connsiteY6" fmla="*/ 3588497 h 5123329"/>
              <a:gd name="connsiteX7" fmla="*/ 4289612 w 4634753"/>
              <a:gd name="connsiteY7" fmla="*/ 4186518 h 5123329"/>
              <a:gd name="connsiteX8" fmla="*/ 2689412 w 4634753"/>
              <a:gd name="connsiteY8" fmla="*/ 5118847 h 5123329"/>
              <a:gd name="connsiteX9" fmla="*/ 1976719 w 4634753"/>
              <a:gd name="connsiteY9" fmla="*/ 5123329 h 5123329"/>
              <a:gd name="connsiteX10" fmla="*/ 286871 w 4634753"/>
              <a:gd name="connsiteY10" fmla="*/ 4132729 h 5123329"/>
              <a:gd name="connsiteX11" fmla="*/ 4483 w 4634753"/>
              <a:gd name="connsiteY11" fmla="*/ 3581400 h 5123329"/>
              <a:gd name="connsiteX12" fmla="*/ 0 w 4634753"/>
              <a:gd name="connsiteY12" fmla="*/ 1613647 h 5123329"/>
              <a:gd name="connsiteX13" fmla="*/ 286873 w 4634753"/>
              <a:gd name="connsiteY13" fmla="*/ 1080247 h 5123329"/>
              <a:gd name="connsiteX0" fmla="*/ 286873 w 4634753"/>
              <a:gd name="connsiteY0" fmla="*/ 1080247 h 5123329"/>
              <a:gd name="connsiteX1" fmla="*/ 1976718 w 4634753"/>
              <a:gd name="connsiteY1" fmla="*/ 161364 h 5123329"/>
              <a:gd name="connsiteX2" fmla="*/ 2335306 w 4634753"/>
              <a:gd name="connsiteY2" fmla="*/ 0 h 5123329"/>
              <a:gd name="connsiteX3" fmla="*/ 2756647 w 4634753"/>
              <a:gd name="connsiteY3" fmla="*/ 228600 h 5123329"/>
              <a:gd name="connsiteX4" fmla="*/ 4267200 w 4634753"/>
              <a:gd name="connsiteY4" fmla="*/ 1071282 h 5123329"/>
              <a:gd name="connsiteX5" fmla="*/ 4634753 w 4634753"/>
              <a:gd name="connsiteY5" fmla="*/ 1658470 h 5123329"/>
              <a:gd name="connsiteX6" fmla="*/ 4620465 w 4634753"/>
              <a:gd name="connsiteY6" fmla="*/ 3588497 h 5123329"/>
              <a:gd name="connsiteX7" fmla="*/ 4556406 w 4634753"/>
              <a:gd name="connsiteY7" fmla="*/ 3961280 h 5123329"/>
              <a:gd name="connsiteX8" fmla="*/ 4289612 w 4634753"/>
              <a:gd name="connsiteY8" fmla="*/ 4186518 h 5123329"/>
              <a:gd name="connsiteX9" fmla="*/ 2689412 w 4634753"/>
              <a:gd name="connsiteY9" fmla="*/ 5118847 h 5123329"/>
              <a:gd name="connsiteX10" fmla="*/ 1976719 w 4634753"/>
              <a:gd name="connsiteY10" fmla="*/ 5123329 h 5123329"/>
              <a:gd name="connsiteX11" fmla="*/ 286871 w 4634753"/>
              <a:gd name="connsiteY11" fmla="*/ 4132729 h 5123329"/>
              <a:gd name="connsiteX12" fmla="*/ 4483 w 4634753"/>
              <a:gd name="connsiteY12" fmla="*/ 3581400 h 5123329"/>
              <a:gd name="connsiteX13" fmla="*/ 0 w 4634753"/>
              <a:gd name="connsiteY13" fmla="*/ 1613647 h 5123329"/>
              <a:gd name="connsiteX14" fmla="*/ 286873 w 4634753"/>
              <a:gd name="connsiteY14" fmla="*/ 1080247 h 5123329"/>
              <a:gd name="connsiteX0" fmla="*/ 286873 w 4634753"/>
              <a:gd name="connsiteY0" fmla="*/ 1080247 h 5123329"/>
              <a:gd name="connsiteX1" fmla="*/ 1976718 w 4634753"/>
              <a:gd name="connsiteY1" fmla="*/ 161364 h 5123329"/>
              <a:gd name="connsiteX2" fmla="*/ 2335306 w 4634753"/>
              <a:gd name="connsiteY2" fmla="*/ 0 h 5123329"/>
              <a:gd name="connsiteX3" fmla="*/ 2756647 w 4634753"/>
              <a:gd name="connsiteY3" fmla="*/ 228600 h 5123329"/>
              <a:gd name="connsiteX4" fmla="*/ 4267200 w 4634753"/>
              <a:gd name="connsiteY4" fmla="*/ 1071282 h 5123329"/>
              <a:gd name="connsiteX5" fmla="*/ 4634753 w 4634753"/>
              <a:gd name="connsiteY5" fmla="*/ 1658470 h 5123329"/>
              <a:gd name="connsiteX6" fmla="*/ 4620465 w 4634753"/>
              <a:gd name="connsiteY6" fmla="*/ 3588497 h 5123329"/>
              <a:gd name="connsiteX7" fmla="*/ 4556406 w 4634753"/>
              <a:gd name="connsiteY7" fmla="*/ 3961280 h 5123329"/>
              <a:gd name="connsiteX8" fmla="*/ 4289612 w 4634753"/>
              <a:gd name="connsiteY8" fmla="*/ 4186518 h 5123329"/>
              <a:gd name="connsiteX9" fmla="*/ 2689412 w 4634753"/>
              <a:gd name="connsiteY9" fmla="*/ 5118847 h 5123329"/>
              <a:gd name="connsiteX10" fmla="*/ 1976719 w 4634753"/>
              <a:gd name="connsiteY10" fmla="*/ 5123329 h 5123329"/>
              <a:gd name="connsiteX11" fmla="*/ 286871 w 4634753"/>
              <a:gd name="connsiteY11" fmla="*/ 4132729 h 5123329"/>
              <a:gd name="connsiteX12" fmla="*/ 4483 w 4634753"/>
              <a:gd name="connsiteY12" fmla="*/ 3581400 h 5123329"/>
              <a:gd name="connsiteX13" fmla="*/ 0 w 4634753"/>
              <a:gd name="connsiteY13" fmla="*/ 1613647 h 5123329"/>
              <a:gd name="connsiteX14" fmla="*/ 286873 w 4634753"/>
              <a:gd name="connsiteY14" fmla="*/ 1080247 h 5123329"/>
              <a:gd name="connsiteX0" fmla="*/ 286873 w 4634753"/>
              <a:gd name="connsiteY0" fmla="*/ 1080247 h 5123329"/>
              <a:gd name="connsiteX1" fmla="*/ 1976718 w 4634753"/>
              <a:gd name="connsiteY1" fmla="*/ 161364 h 5123329"/>
              <a:gd name="connsiteX2" fmla="*/ 2335306 w 4634753"/>
              <a:gd name="connsiteY2" fmla="*/ 0 h 5123329"/>
              <a:gd name="connsiteX3" fmla="*/ 2756647 w 4634753"/>
              <a:gd name="connsiteY3" fmla="*/ 228600 h 5123329"/>
              <a:gd name="connsiteX4" fmla="*/ 4267200 w 4634753"/>
              <a:gd name="connsiteY4" fmla="*/ 1071282 h 5123329"/>
              <a:gd name="connsiteX5" fmla="*/ 4634753 w 4634753"/>
              <a:gd name="connsiteY5" fmla="*/ 1658470 h 5123329"/>
              <a:gd name="connsiteX6" fmla="*/ 4620465 w 4634753"/>
              <a:gd name="connsiteY6" fmla="*/ 3588497 h 5123329"/>
              <a:gd name="connsiteX7" fmla="*/ 4556406 w 4634753"/>
              <a:gd name="connsiteY7" fmla="*/ 3961280 h 5123329"/>
              <a:gd name="connsiteX8" fmla="*/ 4289612 w 4634753"/>
              <a:gd name="connsiteY8" fmla="*/ 4186518 h 5123329"/>
              <a:gd name="connsiteX9" fmla="*/ 2689412 w 4634753"/>
              <a:gd name="connsiteY9" fmla="*/ 5118847 h 5123329"/>
              <a:gd name="connsiteX10" fmla="*/ 1976719 w 4634753"/>
              <a:gd name="connsiteY10" fmla="*/ 5123329 h 5123329"/>
              <a:gd name="connsiteX11" fmla="*/ 286871 w 4634753"/>
              <a:gd name="connsiteY11" fmla="*/ 4132729 h 5123329"/>
              <a:gd name="connsiteX12" fmla="*/ 4483 w 4634753"/>
              <a:gd name="connsiteY12" fmla="*/ 3581400 h 5123329"/>
              <a:gd name="connsiteX13" fmla="*/ 0 w 4634753"/>
              <a:gd name="connsiteY13" fmla="*/ 1613647 h 5123329"/>
              <a:gd name="connsiteX14" fmla="*/ 286873 w 4634753"/>
              <a:gd name="connsiteY14" fmla="*/ 1080247 h 5123329"/>
              <a:gd name="connsiteX0" fmla="*/ 286873 w 4634753"/>
              <a:gd name="connsiteY0" fmla="*/ 1080247 h 5123329"/>
              <a:gd name="connsiteX1" fmla="*/ 1976718 w 4634753"/>
              <a:gd name="connsiteY1" fmla="*/ 161364 h 5123329"/>
              <a:gd name="connsiteX2" fmla="*/ 2335306 w 4634753"/>
              <a:gd name="connsiteY2" fmla="*/ 0 h 5123329"/>
              <a:gd name="connsiteX3" fmla="*/ 2756647 w 4634753"/>
              <a:gd name="connsiteY3" fmla="*/ 228600 h 5123329"/>
              <a:gd name="connsiteX4" fmla="*/ 4267200 w 4634753"/>
              <a:gd name="connsiteY4" fmla="*/ 1071282 h 5123329"/>
              <a:gd name="connsiteX5" fmla="*/ 4634753 w 4634753"/>
              <a:gd name="connsiteY5" fmla="*/ 1658470 h 5123329"/>
              <a:gd name="connsiteX6" fmla="*/ 4620465 w 4634753"/>
              <a:gd name="connsiteY6" fmla="*/ 3588497 h 5123329"/>
              <a:gd name="connsiteX7" fmla="*/ 4556406 w 4634753"/>
              <a:gd name="connsiteY7" fmla="*/ 3961280 h 5123329"/>
              <a:gd name="connsiteX8" fmla="*/ 4289612 w 4634753"/>
              <a:gd name="connsiteY8" fmla="*/ 4186518 h 5123329"/>
              <a:gd name="connsiteX9" fmla="*/ 2689412 w 4634753"/>
              <a:gd name="connsiteY9" fmla="*/ 5118847 h 5123329"/>
              <a:gd name="connsiteX10" fmla="*/ 1976719 w 4634753"/>
              <a:gd name="connsiteY10" fmla="*/ 5123329 h 5123329"/>
              <a:gd name="connsiteX11" fmla="*/ 286871 w 4634753"/>
              <a:gd name="connsiteY11" fmla="*/ 4132729 h 5123329"/>
              <a:gd name="connsiteX12" fmla="*/ 4483 w 4634753"/>
              <a:gd name="connsiteY12" fmla="*/ 3581400 h 5123329"/>
              <a:gd name="connsiteX13" fmla="*/ 0 w 4634753"/>
              <a:gd name="connsiteY13" fmla="*/ 1613647 h 5123329"/>
              <a:gd name="connsiteX14" fmla="*/ 286873 w 4634753"/>
              <a:gd name="connsiteY14" fmla="*/ 1080247 h 5123329"/>
              <a:gd name="connsiteX0" fmla="*/ 286873 w 4634753"/>
              <a:gd name="connsiteY0" fmla="*/ 1080247 h 5123329"/>
              <a:gd name="connsiteX1" fmla="*/ 1976718 w 4634753"/>
              <a:gd name="connsiteY1" fmla="*/ 161364 h 5123329"/>
              <a:gd name="connsiteX2" fmla="*/ 2335306 w 4634753"/>
              <a:gd name="connsiteY2" fmla="*/ 0 h 5123329"/>
              <a:gd name="connsiteX3" fmla="*/ 2756647 w 4634753"/>
              <a:gd name="connsiteY3" fmla="*/ 228600 h 5123329"/>
              <a:gd name="connsiteX4" fmla="*/ 4267200 w 4634753"/>
              <a:gd name="connsiteY4" fmla="*/ 1071282 h 5123329"/>
              <a:gd name="connsiteX5" fmla="*/ 4634753 w 4634753"/>
              <a:gd name="connsiteY5" fmla="*/ 1658470 h 5123329"/>
              <a:gd name="connsiteX6" fmla="*/ 4620465 w 4634753"/>
              <a:gd name="connsiteY6" fmla="*/ 3588497 h 5123329"/>
              <a:gd name="connsiteX7" fmla="*/ 4556406 w 4634753"/>
              <a:gd name="connsiteY7" fmla="*/ 3961280 h 5123329"/>
              <a:gd name="connsiteX8" fmla="*/ 4289612 w 4634753"/>
              <a:gd name="connsiteY8" fmla="*/ 4186518 h 5123329"/>
              <a:gd name="connsiteX9" fmla="*/ 2689412 w 4634753"/>
              <a:gd name="connsiteY9" fmla="*/ 5118847 h 5123329"/>
              <a:gd name="connsiteX10" fmla="*/ 1976719 w 4634753"/>
              <a:gd name="connsiteY10" fmla="*/ 5123329 h 5123329"/>
              <a:gd name="connsiteX11" fmla="*/ 286871 w 4634753"/>
              <a:gd name="connsiteY11" fmla="*/ 4132729 h 5123329"/>
              <a:gd name="connsiteX12" fmla="*/ 4483 w 4634753"/>
              <a:gd name="connsiteY12" fmla="*/ 3581400 h 5123329"/>
              <a:gd name="connsiteX13" fmla="*/ 0 w 4634753"/>
              <a:gd name="connsiteY13" fmla="*/ 1613647 h 5123329"/>
              <a:gd name="connsiteX14" fmla="*/ 286873 w 4634753"/>
              <a:gd name="connsiteY14" fmla="*/ 1080247 h 5123329"/>
              <a:gd name="connsiteX0" fmla="*/ 286873 w 4634753"/>
              <a:gd name="connsiteY0" fmla="*/ 1080247 h 5123329"/>
              <a:gd name="connsiteX1" fmla="*/ 1976718 w 4634753"/>
              <a:gd name="connsiteY1" fmla="*/ 161364 h 5123329"/>
              <a:gd name="connsiteX2" fmla="*/ 2335306 w 4634753"/>
              <a:gd name="connsiteY2" fmla="*/ 0 h 5123329"/>
              <a:gd name="connsiteX3" fmla="*/ 2756647 w 4634753"/>
              <a:gd name="connsiteY3" fmla="*/ 228600 h 5123329"/>
              <a:gd name="connsiteX4" fmla="*/ 4267200 w 4634753"/>
              <a:gd name="connsiteY4" fmla="*/ 1071282 h 5123329"/>
              <a:gd name="connsiteX5" fmla="*/ 4634753 w 4634753"/>
              <a:gd name="connsiteY5" fmla="*/ 1658470 h 5123329"/>
              <a:gd name="connsiteX6" fmla="*/ 4620465 w 4634753"/>
              <a:gd name="connsiteY6" fmla="*/ 3588497 h 5123329"/>
              <a:gd name="connsiteX7" fmla="*/ 4556406 w 4634753"/>
              <a:gd name="connsiteY7" fmla="*/ 3961280 h 5123329"/>
              <a:gd name="connsiteX8" fmla="*/ 4289612 w 4634753"/>
              <a:gd name="connsiteY8" fmla="*/ 4186518 h 5123329"/>
              <a:gd name="connsiteX9" fmla="*/ 2689412 w 4634753"/>
              <a:gd name="connsiteY9" fmla="*/ 5118847 h 5123329"/>
              <a:gd name="connsiteX10" fmla="*/ 1976719 w 4634753"/>
              <a:gd name="connsiteY10" fmla="*/ 5123329 h 5123329"/>
              <a:gd name="connsiteX11" fmla="*/ 286871 w 4634753"/>
              <a:gd name="connsiteY11" fmla="*/ 4132729 h 5123329"/>
              <a:gd name="connsiteX12" fmla="*/ 4483 w 4634753"/>
              <a:gd name="connsiteY12" fmla="*/ 3581400 h 5123329"/>
              <a:gd name="connsiteX13" fmla="*/ 0 w 4634753"/>
              <a:gd name="connsiteY13" fmla="*/ 1613647 h 5123329"/>
              <a:gd name="connsiteX14" fmla="*/ 286873 w 4634753"/>
              <a:gd name="connsiteY14" fmla="*/ 1080247 h 5123329"/>
              <a:gd name="connsiteX0" fmla="*/ 286873 w 4634753"/>
              <a:gd name="connsiteY0" fmla="*/ 1080247 h 5123329"/>
              <a:gd name="connsiteX1" fmla="*/ 1976718 w 4634753"/>
              <a:gd name="connsiteY1" fmla="*/ 161364 h 5123329"/>
              <a:gd name="connsiteX2" fmla="*/ 2335306 w 4634753"/>
              <a:gd name="connsiteY2" fmla="*/ 0 h 5123329"/>
              <a:gd name="connsiteX3" fmla="*/ 2756647 w 4634753"/>
              <a:gd name="connsiteY3" fmla="*/ 228600 h 5123329"/>
              <a:gd name="connsiteX4" fmla="*/ 4267200 w 4634753"/>
              <a:gd name="connsiteY4" fmla="*/ 1071282 h 5123329"/>
              <a:gd name="connsiteX5" fmla="*/ 4634753 w 4634753"/>
              <a:gd name="connsiteY5" fmla="*/ 1658470 h 5123329"/>
              <a:gd name="connsiteX6" fmla="*/ 4620465 w 4634753"/>
              <a:gd name="connsiteY6" fmla="*/ 3588497 h 5123329"/>
              <a:gd name="connsiteX7" fmla="*/ 4556406 w 4634753"/>
              <a:gd name="connsiteY7" fmla="*/ 3961280 h 5123329"/>
              <a:gd name="connsiteX8" fmla="*/ 4289612 w 4634753"/>
              <a:gd name="connsiteY8" fmla="*/ 4186518 h 5123329"/>
              <a:gd name="connsiteX9" fmla="*/ 2689412 w 4634753"/>
              <a:gd name="connsiteY9" fmla="*/ 5118847 h 5123329"/>
              <a:gd name="connsiteX10" fmla="*/ 1976719 w 4634753"/>
              <a:gd name="connsiteY10" fmla="*/ 5123329 h 5123329"/>
              <a:gd name="connsiteX11" fmla="*/ 286871 w 4634753"/>
              <a:gd name="connsiteY11" fmla="*/ 4132729 h 5123329"/>
              <a:gd name="connsiteX12" fmla="*/ 4483 w 4634753"/>
              <a:gd name="connsiteY12" fmla="*/ 3581400 h 5123329"/>
              <a:gd name="connsiteX13" fmla="*/ 0 w 4634753"/>
              <a:gd name="connsiteY13" fmla="*/ 1613647 h 5123329"/>
              <a:gd name="connsiteX14" fmla="*/ 286873 w 4634753"/>
              <a:gd name="connsiteY14" fmla="*/ 1080247 h 5123329"/>
              <a:gd name="connsiteX0" fmla="*/ 286873 w 4634753"/>
              <a:gd name="connsiteY0" fmla="*/ 1080247 h 5123329"/>
              <a:gd name="connsiteX1" fmla="*/ 1976718 w 4634753"/>
              <a:gd name="connsiteY1" fmla="*/ 161364 h 5123329"/>
              <a:gd name="connsiteX2" fmla="*/ 2335306 w 4634753"/>
              <a:gd name="connsiteY2" fmla="*/ 0 h 5123329"/>
              <a:gd name="connsiteX3" fmla="*/ 2756647 w 4634753"/>
              <a:gd name="connsiteY3" fmla="*/ 228600 h 5123329"/>
              <a:gd name="connsiteX4" fmla="*/ 4267200 w 4634753"/>
              <a:gd name="connsiteY4" fmla="*/ 1071282 h 5123329"/>
              <a:gd name="connsiteX5" fmla="*/ 4634753 w 4634753"/>
              <a:gd name="connsiteY5" fmla="*/ 1658470 h 5123329"/>
              <a:gd name="connsiteX6" fmla="*/ 4620465 w 4634753"/>
              <a:gd name="connsiteY6" fmla="*/ 3588497 h 5123329"/>
              <a:gd name="connsiteX7" fmla="*/ 4556406 w 4634753"/>
              <a:gd name="connsiteY7" fmla="*/ 3961280 h 5123329"/>
              <a:gd name="connsiteX8" fmla="*/ 4289612 w 4634753"/>
              <a:gd name="connsiteY8" fmla="*/ 4186518 h 5123329"/>
              <a:gd name="connsiteX9" fmla="*/ 2689412 w 4634753"/>
              <a:gd name="connsiteY9" fmla="*/ 5118847 h 5123329"/>
              <a:gd name="connsiteX10" fmla="*/ 1976719 w 4634753"/>
              <a:gd name="connsiteY10" fmla="*/ 5123329 h 5123329"/>
              <a:gd name="connsiteX11" fmla="*/ 286871 w 4634753"/>
              <a:gd name="connsiteY11" fmla="*/ 4132729 h 5123329"/>
              <a:gd name="connsiteX12" fmla="*/ 4483 w 4634753"/>
              <a:gd name="connsiteY12" fmla="*/ 3581400 h 5123329"/>
              <a:gd name="connsiteX13" fmla="*/ 0 w 4634753"/>
              <a:gd name="connsiteY13" fmla="*/ 1613647 h 5123329"/>
              <a:gd name="connsiteX14" fmla="*/ 286873 w 4634753"/>
              <a:gd name="connsiteY14" fmla="*/ 1080247 h 5123329"/>
              <a:gd name="connsiteX0" fmla="*/ 286873 w 4634753"/>
              <a:gd name="connsiteY0" fmla="*/ 1080247 h 5123329"/>
              <a:gd name="connsiteX1" fmla="*/ 1976718 w 4634753"/>
              <a:gd name="connsiteY1" fmla="*/ 161364 h 5123329"/>
              <a:gd name="connsiteX2" fmla="*/ 2335306 w 4634753"/>
              <a:gd name="connsiteY2" fmla="*/ 0 h 5123329"/>
              <a:gd name="connsiteX3" fmla="*/ 2756647 w 4634753"/>
              <a:gd name="connsiteY3" fmla="*/ 228600 h 5123329"/>
              <a:gd name="connsiteX4" fmla="*/ 4267200 w 4634753"/>
              <a:gd name="connsiteY4" fmla="*/ 1071282 h 5123329"/>
              <a:gd name="connsiteX5" fmla="*/ 4586568 w 4634753"/>
              <a:gd name="connsiteY5" fmla="*/ 1319680 h 5123329"/>
              <a:gd name="connsiteX6" fmla="*/ 4634753 w 4634753"/>
              <a:gd name="connsiteY6" fmla="*/ 1658470 h 5123329"/>
              <a:gd name="connsiteX7" fmla="*/ 4620465 w 4634753"/>
              <a:gd name="connsiteY7" fmla="*/ 3588497 h 5123329"/>
              <a:gd name="connsiteX8" fmla="*/ 4556406 w 4634753"/>
              <a:gd name="connsiteY8" fmla="*/ 3961280 h 5123329"/>
              <a:gd name="connsiteX9" fmla="*/ 4289612 w 4634753"/>
              <a:gd name="connsiteY9" fmla="*/ 4186518 h 5123329"/>
              <a:gd name="connsiteX10" fmla="*/ 2689412 w 4634753"/>
              <a:gd name="connsiteY10" fmla="*/ 5118847 h 5123329"/>
              <a:gd name="connsiteX11" fmla="*/ 1976719 w 4634753"/>
              <a:gd name="connsiteY11" fmla="*/ 5123329 h 5123329"/>
              <a:gd name="connsiteX12" fmla="*/ 286871 w 4634753"/>
              <a:gd name="connsiteY12" fmla="*/ 4132729 h 5123329"/>
              <a:gd name="connsiteX13" fmla="*/ 4483 w 4634753"/>
              <a:gd name="connsiteY13" fmla="*/ 3581400 h 5123329"/>
              <a:gd name="connsiteX14" fmla="*/ 0 w 4634753"/>
              <a:gd name="connsiteY14" fmla="*/ 1613647 h 5123329"/>
              <a:gd name="connsiteX15" fmla="*/ 286873 w 4634753"/>
              <a:gd name="connsiteY15" fmla="*/ 1080247 h 5123329"/>
              <a:gd name="connsiteX0" fmla="*/ 286873 w 4634753"/>
              <a:gd name="connsiteY0" fmla="*/ 1080247 h 5123329"/>
              <a:gd name="connsiteX1" fmla="*/ 1976718 w 4634753"/>
              <a:gd name="connsiteY1" fmla="*/ 161364 h 5123329"/>
              <a:gd name="connsiteX2" fmla="*/ 2335306 w 4634753"/>
              <a:gd name="connsiteY2" fmla="*/ 0 h 5123329"/>
              <a:gd name="connsiteX3" fmla="*/ 2756647 w 4634753"/>
              <a:gd name="connsiteY3" fmla="*/ 228600 h 5123329"/>
              <a:gd name="connsiteX4" fmla="*/ 4267200 w 4634753"/>
              <a:gd name="connsiteY4" fmla="*/ 1071282 h 5123329"/>
              <a:gd name="connsiteX5" fmla="*/ 4586568 w 4634753"/>
              <a:gd name="connsiteY5" fmla="*/ 1319680 h 5123329"/>
              <a:gd name="connsiteX6" fmla="*/ 4634753 w 4634753"/>
              <a:gd name="connsiteY6" fmla="*/ 1658470 h 5123329"/>
              <a:gd name="connsiteX7" fmla="*/ 4620465 w 4634753"/>
              <a:gd name="connsiteY7" fmla="*/ 3588497 h 5123329"/>
              <a:gd name="connsiteX8" fmla="*/ 4556406 w 4634753"/>
              <a:gd name="connsiteY8" fmla="*/ 3961280 h 5123329"/>
              <a:gd name="connsiteX9" fmla="*/ 4289612 w 4634753"/>
              <a:gd name="connsiteY9" fmla="*/ 4186518 h 5123329"/>
              <a:gd name="connsiteX10" fmla="*/ 2689412 w 4634753"/>
              <a:gd name="connsiteY10" fmla="*/ 5118847 h 5123329"/>
              <a:gd name="connsiteX11" fmla="*/ 1976719 w 4634753"/>
              <a:gd name="connsiteY11" fmla="*/ 5123329 h 5123329"/>
              <a:gd name="connsiteX12" fmla="*/ 286871 w 4634753"/>
              <a:gd name="connsiteY12" fmla="*/ 4132729 h 5123329"/>
              <a:gd name="connsiteX13" fmla="*/ 4483 w 4634753"/>
              <a:gd name="connsiteY13" fmla="*/ 3581400 h 5123329"/>
              <a:gd name="connsiteX14" fmla="*/ 0 w 4634753"/>
              <a:gd name="connsiteY14" fmla="*/ 1613647 h 5123329"/>
              <a:gd name="connsiteX15" fmla="*/ 286873 w 4634753"/>
              <a:gd name="connsiteY15" fmla="*/ 1080247 h 5123329"/>
              <a:gd name="connsiteX0" fmla="*/ 286873 w 4634753"/>
              <a:gd name="connsiteY0" fmla="*/ 1080247 h 5123329"/>
              <a:gd name="connsiteX1" fmla="*/ 1976718 w 4634753"/>
              <a:gd name="connsiteY1" fmla="*/ 161364 h 5123329"/>
              <a:gd name="connsiteX2" fmla="*/ 2335306 w 4634753"/>
              <a:gd name="connsiteY2" fmla="*/ 0 h 5123329"/>
              <a:gd name="connsiteX3" fmla="*/ 2756647 w 4634753"/>
              <a:gd name="connsiteY3" fmla="*/ 228600 h 5123329"/>
              <a:gd name="connsiteX4" fmla="*/ 4267200 w 4634753"/>
              <a:gd name="connsiteY4" fmla="*/ 1071282 h 5123329"/>
              <a:gd name="connsiteX5" fmla="*/ 4586568 w 4634753"/>
              <a:gd name="connsiteY5" fmla="*/ 1319680 h 5123329"/>
              <a:gd name="connsiteX6" fmla="*/ 4634753 w 4634753"/>
              <a:gd name="connsiteY6" fmla="*/ 1658470 h 5123329"/>
              <a:gd name="connsiteX7" fmla="*/ 4620465 w 4634753"/>
              <a:gd name="connsiteY7" fmla="*/ 3588497 h 5123329"/>
              <a:gd name="connsiteX8" fmla="*/ 4556406 w 4634753"/>
              <a:gd name="connsiteY8" fmla="*/ 3961280 h 5123329"/>
              <a:gd name="connsiteX9" fmla="*/ 4289612 w 4634753"/>
              <a:gd name="connsiteY9" fmla="*/ 4186518 h 5123329"/>
              <a:gd name="connsiteX10" fmla="*/ 2689412 w 4634753"/>
              <a:gd name="connsiteY10" fmla="*/ 5118847 h 5123329"/>
              <a:gd name="connsiteX11" fmla="*/ 1976719 w 4634753"/>
              <a:gd name="connsiteY11" fmla="*/ 5123329 h 5123329"/>
              <a:gd name="connsiteX12" fmla="*/ 286871 w 4634753"/>
              <a:gd name="connsiteY12" fmla="*/ 4132729 h 5123329"/>
              <a:gd name="connsiteX13" fmla="*/ 4483 w 4634753"/>
              <a:gd name="connsiteY13" fmla="*/ 3581400 h 5123329"/>
              <a:gd name="connsiteX14" fmla="*/ 0 w 4634753"/>
              <a:gd name="connsiteY14" fmla="*/ 1613647 h 5123329"/>
              <a:gd name="connsiteX15" fmla="*/ 286873 w 4634753"/>
              <a:gd name="connsiteY15" fmla="*/ 1080247 h 5123329"/>
              <a:gd name="connsiteX0" fmla="*/ 286873 w 4634753"/>
              <a:gd name="connsiteY0" fmla="*/ 1080247 h 5123329"/>
              <a:gd name="connsiteX1" fmla="*/ 1976718 w 4634753"/>
              <a:gd name="connsiteY1" fmla="*/ 161364 h 5123329"/>
              <a:gd name="connsiteX2" fmla="*/ 2335306 w 4634753"/>
              <a:gd name="connsiteY2" fmla="*/ 0 h 5123329"/>
              <a:gd name="connsiteX3" fmla="*/ 2756647 w 4634753"/>
              <a:gd name="connsiteY3" fmla="*/ 228600 h 5123329"/>
              <a:gd name="connsiteX4" fmla="*/ 4267200 w 4634753"/>
              <a:gd name="connsiteY4" fmla="*/ 1071282 h 5123329"/>
              <a:gd name="connsiteX5" fmla="*/ 4586568 w 4634753"/>
              <a:gd name="connsiteY5" fmla="*/ 1319680 h 5123329"/>
              <a:gd name="connsiteX6" fmla="*/ 4634753 w 4634753"/>
              <a:gd name="connsiteY6" fmla="*/ 1658470 h 5123329"/>
              <a:gd name="connsiteX7" fmla="*/ 4620465 w 4634753"/>
              <a:gd name="connsiteY7" fmla="*/ 3588497 h 5123329"/>
              <a:gd name="connsiteX8" fmla="*/ 4556406 w 4634753"/>
              <a:gd name="connsiteY8" fmla="*/ 3961280 h 5123329"/>
              <a:gd name="connsiteX9" fmla="*/ 4289612 w 4634753"/>
              <a:gd name="connsiteY9" fmla="*/ 4186518 h 5123329"/>
              <a:gd name="connsiteX10" fmla="*/ 2689412 w 4634753"/>
              <a:gd name="connsiteY10" fmla="*/ 5118847 h 5123329"/>
              <a:gd name="connsiteX11" fmla="*/ 1976719 w 4634753"/>
              <a:gd name="connsiteY11" fmla="*/ 5123329 h 5123329"/>
              <a:gd name="connsiteX12" fmla="*/ 286871 w 4634753"/>
              <a:gd name="connsiteY12" fmla="*/ 4132729 h 5123329"/>
              <a:gd name="connsiteX13" fmla="*/ 4483 w 4634753"/>
              <a:gd name="connsiteY13" fmla="*/ 3581400 h 5123329"/>
              <a:gd name="connsiteX14" fmla="*/ 0 w 4634753"/>
              <a:gd name="connsiteY14" fmla="*/ 1613647 h 5123329"/>
              <a:gd name="connsiteX15" fmla="*/ 286873 w 4634753"/>
              <a:gd name="connsiteY15" fmla="*/ 1080247 h 5123329"/>
              <a:gd name="connsiteX0" fmla="*/ 286873 w 4635654"/>
              <a:gd name="connsiteY0" fmla="*/ 1080247 h 5123329"/>
              <a:gd name="connsiteX1" fmla="*/ 1976718 w 4635654"/>
              <a:gd name="connsiteY1" fmla="*/ 161364 h 5123329"/>
              <a:gd name="connsiteX2" fmla="*/ 2335306 w 4635654"/>
              <a:gd name="connsiteY2" fmla="*/ 0 h 5123329"/>
              <a:gd name="connsiteX3" fmla="*/ 2756647 w 4635654"/>
              <a:gd name="connsiteY3" fmla="*/ 228600 h 5123329"/>
              <a:gd name="connsiteX4" fmla="*/ 4267200 w 4635654"/>
              <a:gd name="connsiteY4" fmla="*/ 1071282 h 5123329"/>
              <a:gd name="connsiteX5" fmla="*/ 4586568 w 4635654"/>
              <a:gd name="connsiteY5" fmla="*/ 1319680 h 5123329"/>
              <a:gd name="connsiteX6" fmla="*/ 4634753 w 4635654"/>
              <a:gd name="connsiteY6" fmla="*/ 1658470 h 5123329"/>
              <a:gd name="connsiteX7" fmla="*/ 4620465 w 4635654"/>
              <a:gd name="connsiteY7" fmla="*/ 3588497 h 5123329"/>
              <a:gd name="connsiteX8" fmla="*/ 4556406 w 4635654"/>
              <a:gd name="connsiteY8" fmla="*/ 3961280 h 5123329"/>
              <a:gd name="connsiteX9" fmla="*/ 4289612 w 4635654"/>
              <a:gd name="connsiteY9" fmla="*/ 4186518 h 5123329"/>
              <a:gd name="connsiteX10" fmla="*/ 2689412 w 4635654"/>
              <a:gd name="connsiteY10" fmla="*/ 5118847 h 5123329"/>
              <a:gd name="connsiteX11" fmla="*/ 1976719 w 4635654"/>
              <a:gd name="connsiteY11" fmla="*/ 5123329 h 5123329"/>
              <a:gd name="connsiteX12" fmla="*/ 286871 w 4635654"/>
              <a:gd name="connsiteY12" fmla="*/ 4132729 h 5123329"/>
              <a:gd name="connsiteX13" fmla="*/ 4483 w 4635654"/>
              <a:gd name="connsiteY13" fmla="*/ 3581400 h 5123329"/>
              <a:gd name="connsiteX14" fmla="*/ 0 w 4635654"/>
              <a:gd name="connsiteY14" fmla="*/ 1613647 h 5123329"/>
              <a:gd name="connsiteX15" fmla="*/ 286873 w 4635654"/>
              <a:gd name="connsiteY15" fmla="*/ 1080247 h 5123329"/>
              <a:gd name="connsiteX0" fmla="*/ 286873 w 4635654"/>
              <a:gd name="connsiteY0" fmla="*/ 1080247 h 5123329"/>
              <a:gd name="connsiteX1" fmla="*/ 1976718 w 4635654"/>
              <a:gd name="connsiteY1" fmla="*/ 161364 h 5123329"/>
              <a:gd name="connsiteX2" fmla="*/ 2335306 w 4635654"/>
              <a:gd name="connsiteY2" fmla="*/ 0 h 5123329"/>
              <a:gd name="connsiteX3" fmla="*/ 2756647 w 4635654"/>
              <a:gd name="connsiteY3" fmla="*/ 228600 h 5123329"/>
              <a:gd name="connsiteX4" fmla="*/ 4267200 w 4635654"/>
              <a:gd name="connsiteY4" fmla="*/ 1071282 h 5123329"/>
              <a:gd name="connsiteX5" fmla="*/ 4586568 w 4635654"/>
              <a:gd name="connsiteY5" fmla="*/ 1319680 h 5123329"/>
              <a:gd name="connsiteX6" fmla="*/ 4634753 w 4635654"/>
              <a:gd name="connsiteY6" fmla="*/ 1658470 h 5123329"/>
              <a:gd name="connsiteX7" fmla="*/ 4620465 w 4635654"/>
              <a:gd name="connsiteY7" fmla="*/ 3588497 h 5123329"/>
              <a:gd name="connsiteX8" fmla="*/ 4556406 w 4635654"/>
              <a:gd name="connsiteY8" fmla="*/ 3961280 h 5123329"/>
              <a:gd name="connsiteX9" fmla="*/ 4289612 w 4635654"/>
              <a:gd name="connsiteY9" fmla="*/ 4186518 h 5123329"/>
              <a:gd name="connsiteX10" fmla="*/ 2689412 w 4635654"/>
              <a:gd name="connsiteY10" fmla="*/ 5118847 h 5123329"/>
              <a:gd name="connsiteX11" fmla="*/ 1976719 w 4635654"/>
              <a:gd name="connsiteY11" fmla="*/ 5123329 h 5123329"/>
              <a:gd name="connsiteX12" fmla="*/ 286871 w 4635654"/>
              <a:gd name="connsiteY12" fmla="*/ 4132729 h 5123329"/>
              <a:gd name="connsiteX13" fmla="*/ 4483 w 4635654"/>
              <a:gd name="connsiteY13" fmla="*/ 3581400 h 5123329"/>
              <a:gd name="connsiteX14" fmla="*/ 0 w 4635654"/>
              <a:gd name="connsiteY14" fmla="*/ 1613647 h 5123329"/>
              <a:gd name="connsiteX15" fmla="*/ 286873 w 4635654"/>
              <a:gd name="connsiteY15" fmla="*/ 1080247 h 5123329"/>
              <a:gd name="connsiteX0" fmla="*/ 286873 w 4635654"/>
              <a:gd name="connsiteY0" fmla="*/ 1080247 h 5123329"/>
              <a:gd name="connsiteX1" fmla="*/ 1976718 w 4635654"/>
              <a:gd name="connsiteY1" fmla="*/ 161364 h 5123329"/>
              <a:gd name="connsiteX2" fmla="*/ 2335306 w 4635654"/>
              <a:gd name="connsiteY2" fmla="*/ 0 h 5123329"/>
              <a:gd name="connsiteX3" fmla="*/ 2659810 w 4635654"/>
              <a:gd name="connsiteY3" fmla="*/ 136525 h 5123329"/>
              <a:gd name="connsiteX4" fmla="*/ 4267200 w 4635654"/>
              <a:gd name="connsiteY4" fmla="*/ 1071282 h 5123329"/>
              <a:gd name="connsiteX5" fmla="*/ 4586568 w 4635654"/>
              <a:gd name="connsiteY5" fmla="*/ 1319680 h 5123329"/>
              <a:gd name="connsiteX6" fmla="*/ 4634753 w 4635654"/>
              <a:gd name="connsiteY6" fmla="*/ 1658470 h 5123329"/>
              <a:gd name="connsiteX7" fmla="*/ 4620465 w 4635654"/>
              <a:gd name="connsiteY7" fmla="*/ 3588497 h 5123329"/>
              <a:gd name="connsiteX8" fmla="*/ 4556406 w 4635654"/>
              <a:gd name="connsiteY8" fmla="*/ 3961280 h 5123329"/>
              <a:gd name="connsiteX9" fmla="*/ 4289612 w 4635654"/>
              <a:gd name="connsiteY9" fmla="*/ 4186518 h 5123329"/>
              <a:gd name="connsiteX10" fmla="*/ 2689412 w 4635654"/>
              <a:gd name="connsiteY10" fmla="*/ 5118847 h 5123329"/>
              <a:gd name="connsiteX11" fmla="*/ 1976719 w 4635654"/>
              <a:gd name="connsiteY11" fmla="*/ 5123329 h 5123329"/>
              <a:gd name="connsiteX12" fmla="*/ 286871 w 4635654"/>
              <a:gd name="connsiteY12" fmla="*/ 4132729 h 5123329"/>
              <a:gd name="connsiteX13" fmla="*/ 4483 w 4635654"/>
              <a:gd name="connsiteY13" fmla="*/ 3581400 h 5123329"/>
              <a:gd name="connsiteX14" fmla="*/ 0 w 4635654"/>
              <a:gd name="connsiteY14" fmla="*/ 1613647 h 5123329"/>
              <a:gd name="connsiteX15" fmla="*/ 286873 w 4635654"/>
              <a:gd name="connsiteY15" fmla="*/ 1080247 h 5123329"/>
              <a:gd name="connsiteX0" fmla="*/ 286873 w 4635654"/>
              <a:gd name="connsiteY0" fmla="*/ 1086389 h 5129471"/>
              <a:gd name="connsiteX1" fmla="*/ 1976718 w 4635654"/>
              <a:gd name="connsiteY1" fmla="*/ 167506 h 5129471"/>
              <a:gd name="connsiteX2" fmla="*/ 2335306 w 4635654"/>
              <a:gd name="connsiteY2" fmla="*/ 6142 h 5129471"/>
              <a:gd name="connsiteX3" fmla="*/ 2659810 w 4635654"/>
              <a:gd name="connsiteY3" fmla="*/ 142667 h 5129471"/>
              <a:gd name="connsiteX4" fmla="*/ 4267200 w 4635654"/>
              <a:gd name="connsiteY4" fmla="*/ 1077424 h 5129471"/>
              <a:gd name="connsiteX5" fmla="*/ 4586568 w 4635654"/>
              <a:gd name="connsiteY5" fmla="*/ 1325822 h 5129471"/>
              <a:gd name="connsiteX6" fmla="*/ 4634753 w 4635654"/>
              <a:gd name="connsiteY6" fmla="*/ 1664612 h 5129471"/>
              <a:gd name="connsiteX7" fmla="*/ 4620465 w 4635654"/>
              <a:gd name="connsiteY7" fmla="*/ 3594639 h 5129471"/>
              <a:gd name="connsiteX8" fmla="*/ 4556406 w 4635654"/>
              <a:gd name="connsiteY8" fmla="*/ 3967422 h 5129471"/>
              <a:gd name="connsiteX9" fmla="*/ 4289612 w 4635654"/>
              <a:gd name="connsiteY9" fmla="*/ 4192660 h 5129471"/>
              <a:gd name="connsiteX10" fmla="*/ 2689412 w 4635654"/>
              <a:gd name="connsiteY10" fmla="*/ 5124989 h 5129471"/>
              <a:gd name="connsiteX11" fmla="*/ 1976719 w 4635654"/>
              <a:gd name="connsiteY11" fmla="*/ 5129471 h 5129471"/>
              <a:gd name="connsiteX12" fmla="*/ 286871 w 4635654"/>
              <a:gd name="connsiteY12" fmla="*/ 4138871 h 5129471"/>
              <a:gd name="connsiteX13" fmla="*/ 4483 w 4635654"/>
              <a:gd name="connsiteY13" fmla="*/ 3587542 h 5129471"/>
              <a:gd name="connsiteX14" fmla="*/ 0 w 4635654"/>
              <a:gd name="connsiteY14" fmla="*/ 1619789 h 5129471"/>
              <a:gd name="connsiteX15" fmla="*/ 286873 w 4635654"/>
              <a:gd name="connsiteY15" fmla="*/ 1086389 h 5129471"/>
              <a:gd name="connsiteX0" fmla="*/ 286873 w 4635654"/>
              <a:gd name="connsiteY0" fmla="*/ 1082867 h 5125949"/>
              <a:gd name="connsiteX1" fmla="*/ 1976718 w 4635654"/>
              <a:gd name="connsiteY1" fmla="*/ 163984 h 5125949"/>
              <a:gd name="connsiteX2" fmla="*/ 2335306 w 4635654"/>
              <a:gd name="connsiteY2" fmla="*/ 2620 h 5125949"/>
              <a:gd name="connsiteX3" fmla="*/ 2659810 w 4635654"/>
              <a:gd name="connsiteY3" fmla="*/ 139145 h 5125949"/>
              <a:gd name="connsiteX4" fmla="*/ 4267200 w 4635654"/>
              <a:gd name="connsiteY4" fmla="*/ 1073902 h 5125949"/>
              <a:gd name="connsiteX5" fmla="*/ 4586568 w 4635654"/>
              <a:gd name="connsiteY5" fmla="*/ 1322300 h 5125949"/>
              <a:gd name="connsiteX6" fmla="*/ 4634753 w 4635654"/>
              <a:gd name="connsiteY6" fmla="*/ 1661090 h 5125949"/>
              <a:gd name="connsiteX7" fmla="*/ 4620465 w 4635654"/>
              <a:gd name="connsiteY7" fmla="*/ 3591117 h 5125949"/>
              <a:gd name="connsiteX8" fmla="*/ 4556406 w 4635654"/>
              <a:gd name="connsiteY8" fmla="*/ 3963900 h 5125949"/>
              <a:gd name="connsiteX9" fmla="*/ 4289612 w 4635654"/>
              <a:gd name="connsiteY9" fmla="*/ 4189138 h 5125949"/>
              <a:gd name="connsiteX10" fmla="*/ 2689412 w 4635654"/>
              <a:gd name="connsiteY10" fmla="*/ 5121467 h 5125949"/>
              <a:gd name="connsiteX11" fmla="*/ 1976719 w 4635654"/>
              <a:gd name="connsiteY11" fmla="*/ 5125949 h 5125949"/>
              <a:gd name="connsiteX12" fmla="*/ 286871 w 4635654"/>
              <a:gd name="connsiteY12" fmla="*/ 4135349 h 5125949"/>
              <a:gd name="connsiteX13" fmla="*/ 4483 w 4635654"/>
              <a:gd name="connsiteY13" fmla="*/ 3584020 h 5125949"/>
              <a:gd name="connsiteX14" fmla="*/ 0 w 4635654"/>
              <a:gd name="connsiteY14" fmla="*/ 1616267 h 5125949"/>
              <a:gd name="connsiteX15" fmla="*/ 286873 w 4635654"/>
              <a:gd name="connsiteY15" fmla="*/ 1082867 h 5125949"/>
              <a:gd name="connsiteX0" fmla="*/ 286873 w 4635654"/>
              <a:gd name="connsiteY0" fmla="*/ 1084862 h 5127944"/>
              <a:gd name="connsiteX1" fmla="*/ 1992593 w 4635654"/>
              <a:gd name="connsiteY1" fmla="*/ 145341 h 5127944"/>
              <a:gd name="connsiteX2" fmla="*/ 2335306 w 4635654"/>
              <a:gd name="connsiteY2" fmla="*/ 4615 h 5127944"/>
              <a:gd name="connsiteX3" fmla="*/ 2659810 w 4635654"/>
              <a:gd name="connsiteY3" fmla="*/ 141140 h 5127944"/>
              <a:gd name="connsiteX4" fmla="*/ 4267200 w 4635654"/>
              <a:gd name="connsiteY4" fmla="*/ 1075897 h 5127944"/>
              <a:gd name="connsiteX5" fmla="*/ 4586568 w 4635654"/>
              <a:gd name="connsiteY5" fmla="*/ 1324295 h 5127944"/>
              <a:gd name="connsiteX6" fmla="*/ 4634753 w 4635654"/>
              <a:gd name="connsiteY6" fmla="*/ 1663085 h 5127944"/>
              <a:gd name="connsiteX7" fmla="*/ 4620465 w 4635654"/>
              <a:gd name="connsiteY7" fmla="*/ 3593112 h 5127944"/>
              <a:gd name="connsiteX8" fmla="*/ 4556406 w 4635654"/>
              <a:gd name="connsiteY8" fmla="*/ 3965895 h 5127944"/>
              <a:gd name="connsiteX9" fmla="*/ 4289612 w 4635654"/>
              <a:gd name="connsiteY9" fmla="*/ 4191133 h 5127944"/>
              <a:gd name="connsiteX10" fmla="*/ 2689412 w 4635654"/>
              <a:gd name="connsiteY10" fmla="*/ 5123462 h 5127944"/>
              <a:gd name="connsiteX11" fmla="*/ 1976719 w 4635654"/>
              <a:gd name="connsiteY11" fmla="*/ 5127944 h 5127944"/>
              <a:gd name="connsiteX12" fmla="*/ 286871 w 4635654"/>
              <a:gd name="connsiteY12" fmla="*/ 4137344 h 5127944"/>
              <a:gd name="connsiteX13" fmla="*/ 4483 w 4635654"/>
              <a:gd name="connsiteY13" fmla="*/ 3586015 h 5127944"/>
              <a:gd name="connsiteX14" fmla="*/ 0 w 4635654"/>
              <a:gd name="connsiteY14" fmla="*/ 1618262 h 5127944"/>
              <a:gd name="connsiteX15" fmla="*/ 286873 w 4635654"/>
              <a:gd name="connsiteY15" fmla="*/ 1084862 h 5127944"/>
              <a:gd name="connsiteX0" fmla="*/ 286873 w 4635654"/>
              <a:gd name="connsiteY0" fmla="*/ 1084862 h 5127944"/>
              <a:gd name="connsiteX1" fmla="*/ 1992593 w 4635654"/>
              <a:gd name="connsiteY1" fmla="*/ 145341 h 5127944"/>
              <a:gd name="connsiteX2" fmla="*/ 2335306 w 4635654"/>
              <a:gd name="connsiteY2" fmla="*/ 4615 h 5127944"/>
              <a:gd name="connsiteX3" fmla="*/ 2659810 w 4635654"/>
              <a:gd name="connsiteY3" fmla="*/ 141140 h 5127944"/>
              <a:gd name="connsiteX4" fmla="*/ 4267200 w 4635654"/>
              <a:gd name="connsiteY4" fmla="*/ 1075897 h 5127944"/>
              <a:gd name="connsiteX5" fmla="*/ 4586568 w 4635654"/>
              <a:gd name="connsiteY5" fmla="*/ 1324295 h 5127944"/>
              <a:gd name="connsiteX6" fmla="*/ 4634753 w 4635654"/>
              <a:gd name="connsiteY6" fmla="*/ 1663085 h 5127944"/>
              <a:gd name="connsiteX7" fmla="*/ 4620465 w 4635654"/>
              <a:gd name="connsiteY7" fmla="*/ 3593112 h 5127944"/>
              <a:gd name="connsiteX8" fmla="*/ 4556406 w 4635654"/>
              <a:gd name="connsiteY8" fmla="*/ 3965895 h 5127944"/>
              <a:gd name="connsiteX9" fmla="*/ 4289612 w 4635654"/>
              <a:gd name="connsiteY9" fmla="*/ 4191133 h 5127944"/>
              <a:gd name="connsiteX10" fmla="*/ 2689412 w 4635654"/>
              <a:gd name="connsiteY10" fmla="*/ 5123462 h 5127944"/>
              <a:gd name="connsiteX11" fmla="*/ 1976719 w 4635654"/>
              <a:gd name="connsiteY11" fmla="*/ 5127944 h 5127944"/>
              <a:gd name="connsiteX12" fmla="*/ 286871 w 4635654"/>
              <a:gd name="connsiteY12" fmla="*/ 4137344 h 5127944"/>
              <a:gd name="connsiteX13" fmla="*/ 4483 w 4635654"/>
              <a:gd name="connsiteY13" fmla="*/ 3586015 h 5127944"/>
              <a:gd name="connsiteX14" fmla="*/ 0 w 4635654"/>
              <a:gd name="connsiteY14" fmla="*/ 1618262 h 5127944"/>
              <a:gd name="connsiteX15" fmla="*/ 286873 w 4635654"/>
              <a:gd name="connsiteY15" fmla="*/ 1084862 h 5127944"/>
              <a:gd name="connsiteX0" fmla="*/ 286873 w 4635654"/>
              <a:gd name="connsiteY0" fmla="*/ 1080252 h 5123334"/>
              <a:gd name="connsiteX1" fmla="*/ 1992593 w 4635654"/>
              <a:gd name="connsiteY1" fmla="*/ 140731 h 5123334"/>
              <a:gd name="connsiteX2" fmla="*/ 2335306 w 4635654"/>
              <a:gd name="connsiteY2" fmla="*/ 5 h 5123334"/>
              <a:gd name="connsiteX3" fmla="*/ 2659810 w 4635654"/>
              <a:gd name="connsiteY3" fmla="*/ 136530 h 5123334"/>
              <a:gd name="connsiteX4" fmla="*/ 4267200 w 4635654"/>
              <a:gd name="connsiteY4" fmla="*/ 1071287 h 5123334"/>
              <a:gd name="connsiteX5" fmla="*/ 4586568 w 4635654"/>
              <a:gd name="connsiteY5" fmla="*/ 1319685 h 5123334"/>
              <a:gd name="connsiteX6" fmla="*/ 4634753 w 4635654"/>
              <a:gd name="connsiteY6" fmla="*/ 1658475 h 5123334"/>
              <a:gd name="connsiteX7" fmla="*/ 4620465 w 4635654"/>
              <a:gd name="connsiteY7" fmla="*/ 3588502 h 5123334"/>
              <a:gd name="connsiteX8" fmla="*/ 4556406 w 4635654"/>
              <a:gd name="connsiteY8" fmla="*/ 3961285 h 5123334"/>
              <a:gd name="connsiteX9" fmla="*/ 4289612 w 4635654"/>
              <a:gd name="connsiteY9" fmla="*/ 4186523 h 5123334"/>
              <a:gd name="connsiteX10" fmla="*/ 2689412 w 4635654"/>
              <a:gd name="connsiteY10" fmla="*/ 5118852 h 5123334"/>
              <a:gd name="connsiteX11" fmla="*/ 1976719 w 4635654"/>
              <a:gd name="connsiteY11" fmla="*/ 5123334 h 5123334"/>
              <a:gd name="connsiteX12" fmla="*/ 286871 w 4635654"/>
              <a:gd name="connsiteY12" fmla="*/ 4132734 h 5123334"/>
              <a:gd name="connsiteX13" fmla="*/ 4483 w 4635654"/>
              <a:gd name="connsiteY13" fmla="*/ 3581405 h 5123334"/>
              <a:gd name="connsiteX14" fmla="*/ 0 w 4635654"/>
              <a:gd name="connsiteY14" fmla="*/ 1613652 h 5123334"/>
              <a:gd name="connsiteX15" fmla="*/ 286873 w 4635654"/>
              <a:gd name="connsiteY15" fmla="*/ 1080252 h 5123334"/>
              <a:gd name="connsiteX0" fmla="*/ 286873 w 4635654"/>
              <a:gd name="connsiteY0" fmla="*/ 1067553 h 5110635"/>
              <a:gd name="connsiteX1" fmla="*/ 1992593 w 4635654"/>
              <a:gd name="connsiteY1" fmla="*/ 128032 h 5110635"/>
              <a:gd name="connsiteX2" fmla="*/ 2336893 w 4635654"/>
              <a:gd name="connsiteY2" fmla="*/ 6 h 5110635"/>
              <a:gd name="connsiteX3" fmla="*/ 2659810 w 4635654"/>
              <a:gd name="connsiteY3" fmla="*/ 123831 h 5110635"/>
              <a:gd name="connsiteX4" fmla="*/ 4267200 w 4635654"/>
              <a:gd name="connsiteY4" fmla="*/ 1058588 h 5110635"/>
              <a:gd name="connsiteX5" fmla="*/ 4586568 w 4635654"/>
              <a:gd name="connsiteY5" fmla="*/ 1306986 h 5110635"/>
              <a:gd name="connsiteX6" fmla="*/ 4634753 w 4635654"/>
              <a:gd name="connsiteY6" fmla="*/ 1645776 h 5110635"/>
              <a:gd name="connsiteX7" fmla="*/ 4620465 w 4635654"/>
              <a:gd name="connsiteY7" fmla="*/ 3575803 h 5110635"/>
              <a:gd name="connsiteX8" fmla="*/ 4556406 w 4635654"/>
              <a:gd name="connsiteY8" fmla="*/ 3948586 h 5110635"/>
              <a:gd name="connsiteX9" fmla="*/ 4289612 w 4635654"/>
              <a:gd name="connsiteY9" fmla="*/ 4173824 h 5110635"/>
              <a:gd name="connsiteX10" fmla="*/ 2689412 w 4635654"/>
              <a:gd name="connsiteY10" fmla="*/ 5106153 h 5110635"/>
              <a:gd name="connsiteX11" fmla="*/ 1976719 w 4635654"/>
              <a:gd name="connsiteY11" fmla="*/ 5110635 h 5110635"/>
              <a:gd name="connsiteX12" fmla="*/ 286871 w 4635654"/>
              <a:gd name="connsiteY12" fmla="*/ 4120035 h 5110635"/>
              <a:gd name="connsiteX13" fmla="*/ 4483 w 4635654"/>
              <a:gd name="connsiteY13" fmla="*/ 3568706 h 5110635"/>
              <a:gd name="connsiteX14" fmla="*/ 0 w 4635654"/>
              <a:gd name="connsiteY14" fmla="*/ 1600953 h 5110635"/>
              <a:gd name="connsiteX15" fmla="*/ 286873 w 4635654"/>
              <a:gd name="connsiteY15" fmla="*/ 1067553 h 5110635"/>
              <a:gd name="connsiteX0" fmla="*/ 286873 w 4635654"/>
              <a:gd name="connsiteY0" fmla="*/ 1067553 h 5110635"/>
              <a:gd name="connsiteX1" fmla="*/ 1992593 w 4635654"/>
              <a:gd name="connsiteY1" fmla="*/ 128032 h 5110635"/>
              <a:gd name="connsiteX2" fmla="*/ 2336893 w 4635654"/>
              <a:gd name="connsiteY2" fmla="*/ 6 h 5110635"/>
              <a:gd name="connsiteX3" fmla="*/ 2659810 w 4635654"/>
              <a:gd name="connsiteY3" fmla="*/ 123831 h 5110635"/>
              <a:gd name="connsiteX4" fmla="*/ 4267200 w 4635654"/>
              <a:gd name="connsiteY4" fmla="*/ 1058588 h 5110635"/>
              <a:gd name="connsiteX5" fmla="*/ 4586568 w 4635654"/>
              <a:gd name="connsiteY5" fmla="*/ 1306986 h 5110635"/>
              <a:gd name="connsiteX6" fmla="*/ 4634753 w 4635654"/>
              <a:gd name="connsiteY6" fmla="*/ 1645776 h 5110635"/>
              <a:gd name="connsiteX7" fmla="*/ 4620465 w 4635654"/>
              <a:gd name="connsiteY7" fmla="*/ 3575803 h 5110635"/>
              <a:gd name="connsiteX8" fmla="*/ 4556406 w 4635654"/>
              <a:gd name="connsiteY8" fmla="*/ 3948586 h 5110635"/>
              <a:gd name="connsiteX9" fmla="*/ 4289612 w 4635654"/>
              <a:gd name="connsiteY9" fmla="*/ 4173824 h 5110635"/>
              <a:gd name="connsiteX10" fmla="*/ 2689412 w 4635654"/>
              <a:gd name="connsiteY10" fmla="*/ 5106153 h 5110635"/>
              <a:gd name="connsiteX11" fmla="*/ 1976719 w 4635654"/>
              <a:gd name="connsiteY11" fmla="*/ 5110635 h 5110635"/>
              <a:gd name="connsiteX12" fmla="*/ 286871 w 4635654"/>
              <a:gd name="connsiteY12" fmla="*/ 4120035 h 5110635"/>
              <a:gd name="connsiteX13" fmla="*/ 4483 w 4635654"/>
              <a:gd name="connsiteY13" fmla="*/ 3568706 h 5110635"/>
              <a:gd name="connsiteX14" fmla="*/ 0 w 4635654"/>
              <a:gd name="connsiteY14" fmla="*/ 1600953 h 5110635"/>
              <a:gd name="connsiteX15" fmla="*/ 286873 w 4635654"/>
              <a:gd name="connsiteY15" fmla="*/ 1067553 h 5110635"/>
              <a:gd name="connsiteX0" fmla="*/ 286873 w 4635654"/>
              <a:gd name="connsiteY0" fmla="*/ 1067553 h 5110635"/>
              <a:gd name="connsiteX1" fmla="*/ 1992593 w 4635654"/>
              <a:gd name="connsiteY1" fmla="*/ 128032 h 5110635"/>
              <a:gd name="connsiteX2" fmla="*/ 2336893 w 4635654"/>
              <a:gd name="connsiteY2" fmla="*/ 6 h 5110635"/>
              <a:gd name="connsiteX3" fmla="*/ 2659810 w 4635654"/>
              <a:gd name="connsiteY3" fmla="*/ 123831 h 5110635"/>
              <a:gd name="connsiteX4" fmla="*/ 4267200 w 4635654"/>
              <a:gd name="connsiteY4" fmla="*/ 1058588 h 5110635"/>
              <a:gd name="connsiteX5" fmla="*/ 4586568 w 4635654"/>
              <a:gd name="connsiteY5" fmla="*/ 1306986 h 5110635"/>
              <a:gd name="connsiteX6" fmla="*/ 4634753 w 4635654"/>
              <a:gd name="connsiteY6" fmla="*/ 1645776 h 5110635"/>
              <a:gd name="connsiteX7" fmla="*/ 4620465 w 4635654"/>
              <a:gd name="connsiteY7" fmla="*/ 3575803 h 5110635"/>
              <a:gd name="connsiteX8" fmla="*/ 4556406 w 4635654"/>
              <a:gd name="connsiteY8" fmla="*/ 3948586 h 5110635"/>
              <a:gd name="connsiteX9" fmla="*/ 4289612 w 4635654"/>
              <a:gd name="connsiteY9" fmla="*/ 4173824 h 5110635"/>
              <a:gd name="connsiteX10" fmla="*/ 2689412 w 4635654"/>
              <a:gd name="connsiteY10" fmla="*/ 5106153 h 5110635"/>
              <a:gd name="connsiteX11" fmla="*/ 1976719 w 4635654"/>
              <a:gd name="connsiteY11" fmla="*/ 5110635 h 5110635"/>
              <a:gd name="connsiteX12" fmla="*/ 286871 w 4635654"/>
              <a:gd name="connsiteY12" fmla="*/ 4120035 h 5110635"/>
              <a:gd name="connsiteX13" fmla="*/ 4483 w 4635654"/>
              <a:gd name="connsiteY13" fmla="*/ 3568706 h 5110635"/>
              <a:gd name="connsiteX14" fmla="*/ 0 w 4635654"/>
              <a:gd name="connsiteY14" fmla="*/ 1600953 h 5110635"/>
              <a:gd name="connsiteX15" fmla="*/ 286873 w 4635654"/>
              <a:gd name="connsiteY15" fmla="*/ 1067553 h 5110635"/>
              <a:gd name="connsiteX0" fmla="*/ 286873 w 4635654"/>
              <a:gd name="connsiteY0" fmla="*/ 1067553 h 5110635"/>
              <a:gd name="connsiteX1" fmla="*/ 1992593 w 4635654"/>
              <a:gd name="connsiteY1" fmla="*/ 128032 h 5110635"/>
              <a:gd name="connsiteX2" fmla="*/ 2336893 w 4635654"/>
              <a:gd name="connsiteY2" fmla="*/ 6 h 5110635"/>
              <a:gd name="connsiteX3" fmla="*/ 2659810 w 4635654"/>
              <a:gd name="connsiteY3" fmla="*/ 123831 h 5110635"/>
              <a:gd name="connsiteX4" fmla="*/ 4267200 w 4635654"/>
              <a:gd name="connsiteY4" fmla="*/ 1058588 h 5110635"/>
              <a:gd name="connsiteX5" fmla="*/ 4586568 w 4635654"/>
              <a:gd name="connsiteY5" fmla="*/ 1306986 h 5110635"/>
              <a:gd name="connsiteX6" fmla="*/ 4634753 w 4635654"/>
              <a:gd name="connsiteY6" fmla="*/ 1645776 h 5110635"/>
              <a:gd name="connsiteX7" fmla="*/ 4620465 w 4635654"/>
              <a:gd name="connsiteY7" fmla="*/ 3575803 h 5110635"/>
              <a:gd name="connsiteX8" fmla="*/ 4556406 w 4635654"/>
              <a:gd name="connsiteY8" fmla="*/ 3948586 h 5110635"/>
              <a:gd name="connsiteX9" fmla="*/ 4289612 w 4635654"/>
              <a:gd name="connsiteY9" fmla="*/ 4173824 h 5110635"/>
              <a:gd name="connsiteX10" fmla="*/ 2689412 w 4635654"/>
              <a:gd name="connsiteY10" fmla="*/ 5106153 h 5110635"/>
              <a:gd name="connsiteX11" fmla="*/ 1976719 w 4635654"/>
              <a:gd name="connsiteY11" fmla="*/ 5110635 h 5110635"/>
              <a:gd name="connsiteX12" fmla="*/ 286871 w 4635654"/>
              <a:gd name="connsiteY12" fmla="*/ 4120035 h 5110635"/>
              <a:gd name="connsiteX13" fmla="*/ 4483 w 4635654"/>
              <a:gd name="connsiteY13" fmla="*/ 3568706 h 5110635"/>
              <a:gd name="connsiteX14" fmla="*/ 0 w 4635654"/>
              <a:gd name="connsiteY14" fmla="*/ 1600953 h 5110635"/>
              <a:gd name="connsiteX15" fmla="*/ 286873 w 4635654"/>
              <a:gd name="connsiteY15" fmla="*/ 1067553 h 5110635"/>
              <a:gd name="connsiteX0" fmla="*/ 286873 w 4635654"/>
              <a:gd name="connsiteY0" fmla="*/ 1067553 h 5110635"/>
              <a:gd name="connsiteX1" fmla="*/ 1992593 w 4635654"/>
              <a:gd name="connsiteY1" fmla="*/ 128032 h 5110635"/>
              <a:gd name="connsiteX2" fmla="*/ 2336893 w 4635654"/>
              <a:gd name="connsiteY2" fmla="*/ 6 h 5110635"/>
              <a:gd name="connsiteX3" fmla="*/ 2659810 w 4635654"/>
              <a:gd name="connsiteY3" fmla="*/ 123831 h 5110635"/>
              <a:gd name="connsiteX4" fmla="*/ 4267200 w 4635654"/>
              <a:gd name="connsiteY4" fmla="*/ 1058588 h 5110635"/>
              <a:gd name="connsiteX5" fmla="*/ 4586568 w 4635654"/>
              <a:gd name="connsiteY5" fmla="*/ 1306986 h 5110635"/>
              <a:gd name="connsiteX6" fmla="*/ 4634753 w 4635654"/>
              <a:gd name="connsiteY6" fmla="*/ 1645776 h 5110635"/>
              <a:gd name="connsiteX7" fmla="*/ 4620465 w 4635654"/>
              <a:gd name="connsiteY7" fmla="*/ 3575803 h 5110635"/>
              <a:gd name="connsiteX8" fmla="*/ 4556406 w 4635654"/>
              <a:gd name="connsiteY8" fmla="*/ 3948586 h 5110635"/>
              <a:gd name="connsiteX9" fmla="*/ 4289612 w 4635654"/>
              <a:gd name="connsiteY9" fmla="*/ 4173824 h 5110635"/>
              <a:gd name="connsiteX10" fmla="*/ 2689412 w 4635654"/>
              <a:gd name="connsiteY10" fmla="*/ 5106153 h 5110635"/>
              <a:gd name="connsiteX11" fmla="*/ 1976719 w 4635654"/>
              <a:gd name="connsiteY11" fmla="*/ 5110635 h 5110635"/>
              <a:gd name="connsiteX12" fmla="*/ 348783 w 4635654"/>
              <a:gd name="connsiteY12" fmla="*/ 4156548 h 5110635"/>
              <a:gd name="connsiteX13" fmla="*/ 4483 w 4635654"/>
              <a:gd name="connsiteY13" fmla="*/ 3568706 h 5110635"/>
              <a:gd name="connsiteX14" fmla="*/ 0 w 4635654"/>
              <a:gd name="connsiteY14" fmla="*/ 1600953 h 5110635"/>
              <a:gd name="connsiteX15" fmla="*/ 286873 w 4635654"/>
              <a:gd name="connsiteY15" fmla="*/ 1067553 h 5110635"/>
              <a:gd name="connsiteX0" fmla="*/ 286873 w 4635654"/>
              <a:gd name="connsiteY0" fmla="*/ 1067553 h 5110635"/>
              <a:gd name="connsiteX1" fmla="*/ 1992593 w 4635654"/>
              <a:gd name="connsiteY1" fmla="*/ 128032 h 5110635"/>
              <a:gd name="connsiteX2" fmla="*/ 2336893 w 4635654"/>
              <a:gd name="connsiteY2" fmla="*/ 6 h 5110635"/>
              <a:gd name="connsiteX3" fmla="*/ 2659810 w 4635654"/>
              <a:gd name="connsiteY3" fmla="*/ 123831 h 5110635"/>
              <a:gd name="connsiteX4" fmla="*/ 4267200 w 4635654"/>
              <a:gd name="connsiteY4" fmla="*/ 1058588 h 5110635"/>
              <a:gd name="connsiteX5" fmla="*/ 4586568 w 4635654"/>
              <a:gd name="connsiteY5" fmla="*/ 1306986 h 5110635"/>
              <a:gd name="connsiteX6" fmla="*/ 4634753 w 4635654"/>
              <a:gd name="connsiteY6" fmla="*/ 1645776 h 5110635"/>
              <a:gd name="connsiteX7" fmla="*/ 4620465 w 4635654"/>
              <a:gd name="connsiteY7" fmla="*/ 3575803 h 5110635"/>
              <a:gd name="connsiteX8" fmla="*/ 4556406 w 4635654"/>
              <a:gd name="connsiteY8" fmla="*/ 3948586 h 5110635"/>
              <a:gd name="connsiteX9" fmla="*/ 4289612 w 4635654"/>
              <a:gd name="connsiteY9" fmla="*/ 4173824 h 5110635"/>
              <a:gd name="connsiteX10" fmla="*/ 2689412 w 4635654"/>
              <a:gd name="connsiteY10" fmla="*/ 5106153 h 5110635"/>
              <a:gd name="connsiteX11" fmla="*/ 1976719 w 4635654"/>
              <a:gd name="connsiteY11" fmla="*/ 5110635 h 5110635"/>
              <a:gd name="connsiteX12" fmla="*/ 348783 w 4635654"/>
              <a:gd name="connsiteY12" fmla="*/ 4156548 h 5110635"/>
              <a:gd name="connsiteX13" fmla="*/ 4483 w 4635654"/>
              <a:gd name="connsiteY13" fmla="*/ 3568706 h 5110635"/>
              <a:gd name="connsiteX14" fmla="*/ 0 w 4635654"/>
              <a:gd name="connsiteY14" fmla="*/ 1600953 h 5110635"/>
              <a:gd name="connsiteX15" fmla="*/ 286873 w 4635654"/>
              <a:gd name="connsiteY15" fmla="*/ 1067553 h 5110635"/>
              <a:gd name="connsiteX0" fmla="*/ 286873 w 4635654"/>
              <a:gd name="connsiteY0" fmla="*/ 1067553 h 5110635"/>
              <a:gd name="connsiteX1" fmla="*/ 1992593 w 4635654"/>
              <a:gd name="connsiteY1" fmla="*/ 128032 h 5110635"/>
              <a:gd name="connsiteX2" fmla="*/ 2336893 w 4635654"/>
              <a:gd name="connsiteY2" fmla="*/ 6 h 5110635"/>
              <a:gd name="connsiteX3" fmla="*/ 2659810 w 4635654"/>
              <a:gd name="connsiteY3" fmla="*/ 123831 h 5110635"/>
              <a:gd name="connsiteX4" fmla="*/ 4267200 w 4635654"/>
              <a:gd name="connsiteY4" fmla="*/ 1058588 h 5110635"/>
              <a:gd name="connsiteX5" fmla="*/ 4586568 w 4635654"/>
              <a:gd name="connsiteY5" fmla="*/ 1306986 h 5110635"/>
              <a:gd name="connsiteX6" fmla="*/ 4634753 w 4635654"/>
              <a:gd name="connsiteY6" fmla="*/ 1645776 h 5110635"/>
              <a:gd name="connsiteX7" fmla="*/ 4620465 w 4635654"/>
              <a:gd name="connsiteY7" fmla="*/ 3575803 h 5110635"/>
              <a:gd name="connsiteX8" fmla="*/ 4556406 w 4635654"/>
              <a:gd name="connsiteY8" fmla="*/ 3948586 h 5110635"/>
              <a:gd name="connsiteX9" fmla="*/ 4289612 w 4635654"/>
              <a:gd name="connsiteY9" fmla="*/ 4173824 h 5110635"/>
              <a:gd name="connsiteX10" fmla="*/ 2689412 w 4635654"/>
              <a:gd name="connsiteY10" fmla="*/ 5106153 h 5110635"/>
              <a:gd name="connsiteX11" fmla="*/ 1976719 w 4635654"/>
              <a:gd name="connsiteY11" fmla="*/ 5110635 h 5110635"/>
              <a:gd name="connsiteX12" fmla="*/ 348783 w 4635654"/>
              <a:gd name="connsiteY12" fmla="*/ 4156548 h 5110635"/>
              <a:gd name="connsiteX13" fmla="*/ 4483 w 4635654"/>
              <a:gd name="connsiteY13" fmla="*/ 3568706 h 5110635"/>
              <a:gd name="connsiteX14" fmla="*/ 0 w 4635654"/>
              <a:gd name="connsiteY14" fmla="*/ 1600953 h 5110635"/>
              <a:gd name="connsiteX15" fmla="*/ 286873 w 4635654"/>
              <a:gd name="connsiteY15" fmla="*/ 1067553 h 5110635"/>
              <a:gd name="connsiteX0" fmla="*/ 286873 w 4635654"/>
              <a:gd name="connsiteY0" fmla="*/ 1067553 h 5237636"/>
              <a:gd name="connsiteX1" fmla="*/ 1992593 w 4635654"/>
              <a:gd name="connsiteY1" fmla="*/ 128032 h 5237636"/>
              <a:gd name="connsiteX2" fmla="*/ 2336893 w 4635654"/>
              <a:gd name="connsiteY2" fmla="*/ 6 h 5237636"/>
              <a:gd name="connsiteX3" fmla="*/ 2659810 w 4635654"/>
              <a:gd name="connsiteY3" fmla="*/ 123831 h 5237636"/>
              <a:gd name="connsiteX4" fmla="*/ 4267200 w 4635654"/>
              <a:gd name="connsiteY4" fmla="*/ 1058588 h 5237636"/>
              <a:gd name="connsiteX5" fmla="*/ 4586568 w 4635654"/>
              <a:gd name="connsiteY5" fmla="*/ 1306986 h 5237636"/>
              <a:gd name="connsiteX6" fmla="*/ 4634753 w 4635654"/>
              <a:gd name="connsiteY6" fmla="*/ 1645776 h 5237636"/>
              <a:gd name="connsiteX7" fmla="*/ 4620465 w 4635654"/>
              <a:gd name="connsiteY7" fmla="*/ 3575803 h 5237636"/>
              <a:gd name="connsiteX8" fmla="*/ 4556406 w 4635654"/>
              <a:gd name="connsiteY8" fmla="*/ 3948586 h 5237636"/>
              <a:gd name="connsiteX9" fmla="*/ 4289612 w 4635654"/>
              <a:gd name="connsiteY9" fmla="*/ 4173824 h 5237636"/>
              <a:gd name="connsiteX10" fmla="*/ 2689412 w 4635654"/>
              <a:gd name="connsiteY10" fmla="*/ 5106153 h 5237636"/>
              <a:gd name="connsiteX11" fmla="*/ 2335492 w 4635654"/>
              <a:gd name="connsiteY11" fmla="*/ 5237636 h 5237636"/>
              <a:gd name="connsiteX12" fmla="*/ 1976719 w 4635654"/>
              <a:gd name="connsiteY12" fmla="*/ 5110635 h 5237636"/>
              <a:gd name="connsiteX13" fmla="*/ 348783 w 4635654"/>
              <a:gd name="connsiteY13" fmla="*/ 4156548 h 5237636"/>
              <a:gd name="connsiteX14" fmla="*/ 4483 w 4635654"/>
              <a:gd name="connsiteY14" fmla="*/ 3568706 h 5237636"/>
              <a:gd name="connsiteX15" fmla="*/ 0 w 4635654"/>
              <a:gd name="connsiteY15" fmla="*/ 1600953 h 5237636"/>
              <a:gd name="connsiteX16" fmla="*/ 286873 w 4635654"/>
              <a:gd name="connsiteY16" fmla="*/ 1067553 h 5237636"/>
              <a:gd name="connsiteX0" fmla="*/ 286873 w 4635654"/>
              <a:gd name="connsiteY0" fmla="*/ 1067553 h 5237636"/>
              <a:gd name="connsiteX1" fmla="*/ 1992593 w 4635654"/>
              <a:gd name="connsiteY1" fmla="*/ 128032 h 5237636"/>
              <a:gd name="connsiteX2" fmla="*/ 2336893 w 4635654"/>
              <a:gd name="connsiteY2" fmla="*/ 6 h 5237636"/>
              <a:gd name="connsiteX3" fmla="*/ 2659810 w 4635654"/>
              <a:gd name="connsiteY3" fmla="*/ 123831 h 5237636"/>
              <a:gd name="connsiteX4" fmla="*/ 4267200 w 4635654"/>
              <a:gd name="connsiteY4" fmla="*/ 1058588 h 5237636"/>
              <a:gd name="connsiteX5" fmla="*/ 4586568 w 4635654"/>
              <a:gd name="connsiteY5" fmla="*/ 1306986 h 5237636"/>
              <a:gd name="connsiteX6" fmla="*/ 4634753 w 4635654"/>
              <a:gd name="connsiteY6" fmla="*/ 1645776 h 5237636"/>
              <a:gd name="connsiteX7" fmla="*/ 4620465 w 4635654"/>
              <a:gd name="connsiteY7" fmla="*/ 3575803 h 5237636"/>
              <a:gd name="connsiteX8" fmla="*/ 4556406 w 4635654"/>
              <a:gd name="connsiteY8" fmla="*/ 3948586 h 5237636"/>
              <a:gd name="connsiteX9" fmla="*/ 4289612 w 4635654"/>
              <a:gd name="connsiteY9" fmla="*/ 4173824 h 5237636"/>
              <a:gd name="connsiteX10" fmla="*/ 2689412 w 4635654"/>
              <a:gd name="connsiteY10" fmla="*/ 5106153 h 5237636"/>
              <a:gd name="connsiteX11" fmla="*/ 2335492 w 4635654"/>
              <a:gd name="connsiteY11" fmla="*/ 5237636 h 5237636"/>
              <a:gd name="connsiteX12" fmla="*/ 1976719 w 4635654"/>
              <a:gd name="connsiteY12" fmla="*/ 5110635 h 5237636"/>
              <a:gd name="connsiteX13" fmla="*/ 348783 w 4635654"/>
              <a:gd name="connsiteY13" fmla="*/ 4156548 h 5237636"/>
              <a:gd name="connsiteX14" fmla="*/ 4483 w 4635654"/>
              <a:gd name="connsiteY14" fmla="*/ 3568706 h 5237636"/>
              <a:gd name="connsiteX15" fmla="*/ 0 w 4635654"/>
              <a:gd name="connsiteY15" fmla="*/ 1600953 h 5237636"/>
              <a:gd name="connsiteX16" fmla="*/ 286873 w 4635654"/>
              <a:gd name="connsiteY16" fmla="*/ 1067553 h 5237636"/>
              <a:gd name="connsiteX0" fmla="*/ 286873 w 4635654"/>
              <a:gd name="connsiteY0" fmla="*/ 1067553 h 5237636"/>
              <a:gd name="connsiteX1" fmla="*/ 1992593 w 4635654"/>
              <a:gd name="connsiteY1" fmla="*/ 128032 h 5237636"/>
              <a:gd name="connsiteX2" fmla="*/ 2336893 w 4635654"/>
              <a:gd name="connsiteY2" fmla="*/ 6 h 5237636"/>
              <a:gd name="connsiteX3" fmla="*/ 2659810 w 4635654"/>
              <a:gd name="connsiteY3" fmla="*/ 123831 h 5237636"/>
              <a:gd name="connsiteX4" fmla="*/ 4267200 w 4635654"/>
              <a:gd name="connsiteY4" fmla="*/ 1058588 h 5237636"/>
              <a:gd name="connsiteX5" fmla="*/ 4586568 w 4635654"/>
              <a:gd name="connsiteY5" fmla="*/ 1306986 h 5237636"/>
              <a:gd name="connsiteX6" fmla="*/ 4634753 w 4635654"/>
              <a:gd name="connsiteY6" fmla="*/ 1645776 h 5237636"/>
              <a:gd name="connsiteX7" fmla="*/ 4620465 w 4635654"/>
              <a:gd name="connsiteY7" fmla="*/ 3575803 h 5237636"/>
              <a:gd name="connsiteX8" fmla="*/ 4556406 w 4635654"/>
              <a:gd name="connsiteY8" fmla="*/ 3948586 h 5237636"/>
              <a:gd name="connsiteX9" fmla="*/ 4289612 w 4635654"/>
              <a:gd name="connsiteY9" fmla="*/ 4173824 h 5237636"/>
              <a:gd name="connsiteX10" fmla="*/ 2689412 w 4635654"/>
              <a:gd name="connsiteY10" fmla="*/ 5106153 h 5237636"/>
              <a:gd name="connsiteX11" fmla="*/ 2335492 w 4635654"/>
              <a:gd name="connsiteY11" fmla="*/ 5237636 h 5237636"/>
              <a:gd name="connsiteX12" fmla="*/ 1976719 w 4635654"/>
              <a:gd name="connsiteY12" fmla="*/ 5110635 h 5237636"/>
              <a:gd name="connsiteX13" fmla="*/ 348783 w 4635654"/>
              <a:gd name="connsiteY13" fmla="*/ 4156548 h 5237636"/>
              <a:gd name="connsiteX14" fmla="*/ 4483 w 4635654"/>
              <a:gd name="connsiteY14" fmla="*/ 3568706 h 5237636"/>
              <a:gd name="connsiteX15" fmla="*/ 0 w 4635654"/>
              <a:gd name="connsiteY15" fmla="*/ 1600953 h 5237636"/>
              <a:gd name="connsiteX16" fmla="*/ 286873 w 4635654"/>
              <a:gd name="connsiteY16" fmla="*/ 1067553 h 5237636"/>
              <a:gd name="connsiteX0" fmla="*/ 286873 w 4635654"/>
              <a:gd name="connsiteY0" fmla="*/ 1067553 h 5237636"/>
              <a:gd name="connsiteX1" fmla="*/ 1992593 w 4635654"/>
              <a:gd name="connsiteY1" fmla="*/ 128032 h 5237636"/>
              <a:gd name="connsiteX2" fmla="*/ 2336893 w 4635654"/>
              <a:gd name="connsiteY2" fmla="*/ 6 h 5237636"/>
              <a:gd name="connsiteX3" fmla="*/ 2659810 w 4635654"/>
              <a:gd name="connsiteY3" fmla="*/ 123831 h 5237636"/>
              <a:gd name="connsiteX4" fmla="*/ 4267200 w 4635654"/>
              <a:gd name="connsiteY4" fmla="*/ 1058588 h 5237636"/>
              <a:gd name="connsiteX5" fmla="*/ 4586568 w 4635654"/>
              <a:gd name="connsiteY5" fmla="*/ 1306986 h 5237636"/>
              <a:gd name="connsiteX6" fmla="*/ 4634753 w 4635654"/>
              <a:gd name="connsiteY6" fmla="*/ 1645776 h 5237636"/>
              <a:gd name="connsiteX7" fmla="*/ 4620465 w 4635654"/>
              <a:gd name="connsiteY7" fmla="*/ 3575803 h 5237636"/>
              <a:gd name="connsiteX8" fmla="*/ 4556406 w 4635654"/>
              <a:gd name="connsiteY8" fmla="*/ 3948586 h 5237636"/>
              <a:gd name="connsiteX9" fmla="*/ 4289612 w 4635654"/>
              <a:gd name="connsiteY9" fmla="*/ 4173824 h 5237636"/>
              <a:gd name="connsiteX10" fmla="*/ 2689412 w 4635654"/>
              <a:gd name="connsiteY10" fmla="*/ 5106153 h 5237636"/>
              <a:gd name="connsiteX11" fmla="*/ 2335492 w 4635654"/>
              <a:gd name="connsiteY11" fmla="*/ 5237636 h 5237636"/>
              <a:gd name="connsiteX12" fmla="*/ 1976719 w 4635654"/>
              <a:gd name="connsiteY12" fmla="*/ 5110635 h 5237636"/>
              <a:gd name="connsiteX13" fmla="*/ 348783 w 4635654"/>
              <a:gd name="connsiteY13" fmla="*/ 4156548 h 5237636"/>
              <a:gd name="connsiteX14" fmla="*/ 4483 w 4635654"/>
              <a:gd name="connsiteY14" fmla="*/ 3568706 h 5237636"/>
              <a:gd name="connsiteX15" fmla="*/ 0 w 4635654"/>
              <a:gd name="connsiteY15" fmla="*/ 1600953 h 5237636"/>
              <a:gd name="connsiteX16" fmla="*/ 286873 w 4635654"/>
              <a:gd name="connsiteY16" fmla="*/ 1067553 h 5237636"/>
              <a:gd name="connsiteX0" fmla="*/ 286873 w 4635654"/>
              <a:gd name="connsiteY0" fmla="*/ 1067553 h 5237636"/>
              <a:gd name="connsiteX1" fmla="*/ 1992593 w 4635654"/>
              <a:gd name="connsiteY1" fmla="*/ 128032 h 5237636"/>
              <a:gd name="connsiteX2" fmla="*/ 2336893 w 4635654"/>
              <a:gd name="connsiteY2" fmla="*/ 6 h 5237636"/>
              <a:gd name="connsiteX3" fmla="*/ 2659810 w 4635654"/>
              <a:gd name="connsiteY3" fmla="*/ 123831 h 5237636"/>
              <a:gd name="connsiteX4" fmla="*/ 4267200 w 4635654"/>
              <a:gd name="connsiteY4" fmla="*/ 1058588 h 5237636"/>
              <a:gd name="connsiteX5" fmla="*/ 4586568 w 4635654"/>
              <a:gd name="connsiteY5" fmla="*/ 1306986 h 5237636"/>
              <a:gd name="connsiteX6" fmla="*/ 4634753 w 4635654"/>
              <a:gd name="connsiteY6" fmla="*/ 1645776 h 5237636"/>
              <a:gd name="connsiteX7" fmla="*/ 4620465 w 4635654"/>
              <a:gd name="connsiteY7" fmla="*/ 3575803 h 5237636"/>
              <a:gd name="connsiteX8" fmla="*/ 4556406 w 4635654"/>
              <a:gd name="connsiteY8" fmla="*/ 3948586 h 5237636"/>
              <a:gd name="connsiteX9" fmla="*/ 4289612 w 4635654"/>
              <a:gd name="connsiteY9" fmla="*/ 4173824 h 5237636"/>
              <a:gd name="connsiteX10" fmla="*/ 2689412 w 4635654"/>
              <a:gd name="connsiteY10" fmla="*/ 5106153 h 5237636"/>
              <a:gd name="connsiteX11" fmla="*/ 2335492 w 4635654"/>
              <a:gd name="connsiteY11" fmla="*/ 5237636 h 5237636"/>
              <a:gd name="connsiteX12" fmla="*/ 1976719 w 4635654"/>
              <a:gd name="connsiteY12" fmla="*/ 5110635 h 5237636"/>
              <a:gd name="connsiteX13" fmla="*/ 315446 w 4635654"/>
              <a:gd name="connsiteY13" fmla="*/ 4135910 h 5237636"/>
              <a:gd name="connsiteX14" fmla="*/ 4483 w 4635654"/>
              <a:gd name="connsiteY14" fmla="*/ 3568706 h 5237636"/>
              <a:gd name="connsiteX15" fmla="*/ 0 w 4635654"/>
              <a:gd name="connsiteY15" fmla="*/ 1600953 h 5237636"/>
              <a:gd name="connsiteX16" fmla="*/ 286873 w 4635654"/>
              <a:gd name="connsiteY16" fmla="*/ 1067553 h 5237636"/>
              <a:gd name="connsiteX0" fmla="*/ 286873 w 4635654"/>
              <a:gd name="connsiteY0" fmla="*/ 1067553 h 5237636"/>
              <a:gd name="connsiteX1" fmla="*/ 1992593 w 4635654"/>
              <a:gd name="connsiteY1" fmla="*/ 128032 h 5237636"/>
              <a:gd name="connsiteX2" fmla="*/ 2336893 w 4635654"/>
              <a:gd name="connsiteY2" fmla="*/ 6 h 5237636"/>
              <a:gd name="connsiteX3" fmla="*/ 2659810 w 4635654"/>
              <a:gd name="connsiteY3" fmla="*/ 123831 h 5237636"/>
              <a:gd name="connsiteX4" fmla="*/ 4267200 w 4635654"/>
              <a:gd name="connsiteY4" fmla="*/ 1058588 h 5237636"/>
              <a:gd name="connsiteX5" fmla="*/ 4586568 w 4635654"/>
              <a:gd name="connsiteY5" fmla="*/ 1306986 h 5237636"/>
              <a:gd name="connsiteX6" fmla="*/ 4634753 w 4635654"/>
              <a:gd name="connsiteY6" fmla="*/ 1645776 h 5237636"/>
              <a:gd name="connsiteX7" fmla="*/ 4620465 w 4635654"/>
              <a:gd name="connsiteY7" fmla="*/ 3575803 h 5237636"/>
              <a:gd name="connsiteX8" fmla="*/ 4556406 w 4635654"/>
              <a:gd name="connsiteY8" fmla="*/ 3948586 h 5237636"/>
              <a:gd name="connsiteX9" fmla="*/ 4289612 w 4635654"/>
              <a:gd name="connsiteY9" fmla="*/ 4173824 h 5237636"/>
              <a:gd name="connsiteX10" fmla="*/ 2689412 w 4635654"/>
              <a:gd name="connsiteY10" fmla="*/ 5106153 h 5237636"/>
              <a:gd name="connsiteX11" fmla="*/ 2335492 w 4635654"/>
              <a:gd name="connsiteY11" fmla="*/ 5237636 h 5237636"/>
              <a:gd name="connsiteX12" fmla="*/ 1976719 w 4635654"/>
              <a:gd name="connsiteY12" fmla="*/ 5110635 h 5237636"/>
              <a:gd name="connsiteX13" fmla="*/ 315446 w 4635654"/>
              <a:gd name="connsiteY13" fmla="*/ 4135910 h 5237636"/>
              <a:gd name="connsiteX14" fmla="*/ 4483 w 4635654"/>
              <a:gd name="connsiteY14" fmla="*/ 3568706 h 5237636"/>
              <a:gd name="connsiteX15" fmla="*/ 0 w 4635654"/>
              <a:gd name="connsiteY15" fmla="*/ 1600953 h 5237636"/>
              <a:gd name="connsiteX16" fmla="*/ 286873 w 4635654"/>
              <a:gd name="connsiteY16" fmla="*/ 1067553 h 5237636"/>
              <a:gd name="connsiteX0" fmla="*/ 286873 w 4635654"/>
              <a:gd name="connsiteY0" fmla="*/ 1067553 h 5237636"/>
              <a:gd name="connsiteX1" fmla="*/ 1992593 w 4635654"/>
              <a:gd name="connsiteY1" fmla="*/ 128032 h 5237636"/>
              <a:gd name="connsiteX2" fmla="*/ 2336893 w 4635654"/>
              <a:gd name="connsiteY2" fmla="*/ 6 h 5237636"/>
              <a:gd name="connsiteX3" fmla="*/ 2659810 w 4635654"/>
              <a:gd name="connsiteY3" fmla="*/ 123831 h 5237636"/>
              <a:gd name="connsiteX4" fmla="*/ 4267200 w 4635654"/>
              <a:gd name="connsiteY4" fmla="*/ 1058588 h 5237636"/>
              <a:gd name="connsiteX5" fmla="*/ 4586568 w 4635654"/>
              <a:gd name="connsiteY5" fmla="*/ 1306986 h 5237636"/>
              <a:gd name="connsiteX6" fmla="*/ 4634753 w 4635654"/>
              <a:gd name="connsiteY6" fmla="*/ 1645776 h 5237636"/>
              <a:gd name="connsiteX7" fmla="*/ 4620465 w 4635654"/>
              <a:gd name="connsiteY7" fmla="*/ 3575803 h 5237636"/>
              <a:gd name="connsiteX8" fmla="*/ 4556406 w 4635654"/>
              <a:gd name="connsiteY8" fmla="*/ 3948586 h 5237636"/>
              <a:gd name="connsiteX9" fmla="*/ 4289612 w 4635654"/>
              <a:gd name="connsiteY9" fmla="*/ 4173824 h 5237636"/>
              <a:gd name="connsiteX10" fmla="*/ 2689412 w 4635654"/>
              <a:gd name="connsiteY10" fmla="*/ 5106153 h 5237636"/>
              <a:gd name="connsiteX11" fmla="*/ 2335492 w 4635654"/>
              <a:gd name="connsiteY11" fmla="*/ 5237636 h 5237636"/>
              <a:gd name="connsiteX12" fmla="*/ 1976719 w 4635654"/>
              <a:gd name="connsiteY12" fmla="*/ 5110635 h 5237636"/>
              <a:gd name="connsiteX13" fmla="*/ 283696 w 4635654"/>
              <a:gd name="connsiteY13" fmla="*/ 4112098 h 5237636"/>
              <a:gd name="connsiteX14" fmla="*/ 4483 w 4635654"/>
              <a:gd name="connsiteY14" fmla="*/ 3568706 h 5237636"/>
              <a:gd name="connsiteX15" fmla="*/ 0 w 4635654"/>
              <a:gd name="connsiteY15" fmla="*/ 1600953 h 5237636"/>
              <a:gd name="connsiteX16" fmla="*/ 286873 w 4635654"/>
              <a:gd name="connsiteY16" fmla="*/ 1067553 h 523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35654" h="5237636">
                <a:moveTo>
                  <a:pt x="286873" y="1067553"/>
                </a:moveTo>
                <a:lnTo>
                  <a:pt x="1992593" y="128032"/>
                </a:lnTo>
                <a:cubicBezTo>
                  <a:pt x="2086348" y="76579"/>
                  <a:pt x="2225690" y="706"/>
                  <a:pt x="2336893" y="6"/>
                </a:cubicBezTo>
                <a:cubicBezTo>
                  <a:pt x="2448096" y="-694"/>
                  <a:pt x="2566428" y="62759"/>
                  <a:pt x="2659810" y="123831"/>
                </a:cubicBezTo>
                <a:lnTo>
                  <a:pt x="4267200" y="1058588"/>
                </a:lnTo>
                <a:cubicBezTo>
                  <a:pt x="4421374" y="1143598"/>
                  <a:pt x="4537168" y="1236919"/>
                  <a:pt x="4586568" y="1306986"/>
                </a:cubicBezTo>
                <a:cubicBezTo>
                  <a:pt x="4635968" y="1377053"/>
                  <a:pt x="4637741" y="1537608"/>
                  <a:pt x="4634753" y="1645776"/>
                </a:cubicBezTo>
                <a:lnTo>
                  <a:pt x="4620465" y="3575803"/>
                </a:lnTo>
                <a:cubicBezTo>
                  <a:pt x="4616932" y="3708780"/>
                  <a:pt x="4615174" y="3846519"/>
                  <a:pt x="4556406" y="3948586"/>
                </a:cubicBezTo>
                <a:cubicBezTo>
                  <a:pt x="4497638" y="4050653"/>
                  <a:pt x="4389655" y="4109858"/>
                  <a:pt x="4289612" y="4173824"/>
                </a:cubicBezTo>
                <a:lnTo>
                  <a:pt x="2689412" y="5106153"/>
                </a:lnTo>
                <a:cubicBezTo>
                  <a:pt x="2597367" y="5158976"/>
                  <a:pt x="2457699" y="5237200"/>
                  <a:pt x="2335492" y="5237636"/>
                </a:cubicBezTo>
                <a:cubicBezTo>
                  <a:pt x="2217489" y="5234990"/>
                  <a:pt x="2085197" y="5165669"/>
                  <a:pt x="1976719" y="5110635"/>
                </a:cubicBezTo>
                <a:lnTo>
                  <a:pt x="283696" y="4112098"/>
                </a:lnTo>
                <a:cubicBezTo>
                  <a:pt x="90021" y="3977908"/>
                  <a:pt x="4296" y="3875094"/>
                  <a:pt x="4483" y="3568706"/>
                </a:cubicBezTo>
                <a:cubicBezTo>
                  <a:pt x="26895" y="3149606"/>
                  <a:pt x="0" y="2196359"/>
                  <a:pt x="0" y="1600953"/>
                </a:cubicBezTo>
                <a:cubicBezTo>
                  <a:pt x="4670" y="1316884"/>
                  <a:pt x="85352" y="1203985"/>
                  <a:pt x="286873" y="1067553"/>
                </a:cubicBezTo>
                <a:close/>
              </a:path>
            </a:pathLst>
          </a:custGeom>
          <a:solidFill>
            <a:schemeClr val="bg1">
              <a:lumMod val="95000"/>
            </a:schemeClr>
          </a:solidFill>
          <a:ln w="1270">
            <a:noFill/>
          </a:ln>
        </p:spPr>
        <p:txBody>
          <a:bodyPr anchor="ctr" anchorCtr="0"/>
          <a:lstStyle>
            <a:lvl1pPr marL="0" indent="0" algn="ctr">
              <a:buNone/>
              <a:defRPr sz="18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3" name="Rectangle 8">
            <a:extLst>
              <a:ext uri="{FF2B5EF4-FFF2-40B4-BE49-F238E27FC236}">
                <a16:creationId xmlns:a16="http://schemas.microsoft.com/office/drawing/2014/main" id="{63C99D7D-8844-43C6-9AA0-594B0D6B0D79}"/>
              </a:ext>
            </a:extLst>
          </p:cNvPr>
          <p:cNvSpPr>
            <a:spLocks noChangeArrowheads="1"/>
          </p:cNvSpPr>
          <p:nvPr userDrawn="1"/>
        </p:nvSpPr>
        <p:spPr bwMode="auto">
          <a:xfrm>
            <a:off x="568325" y="6426201"/>
            <a:ext cx="1588" cy="1588"/>
          </a:xfrm>
          <a:prstGeom prst="rect">
            <a:avLst/>
          </a:prstGeom>
          <a:solidFill>
            <a:srgbClr val="FF6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pic>
        <p:nvPicPr>
          <p:cNvPr id="14" name="Kuva 13">
            <a:extLst>
              <a:ext uri="{FF2B5EF4-FFF2-40B4-BE49-F238E27FC236}">
                <a16:creationId xmlns:a16="http://schemas.microsoft.com/office/drawing/2014/main" id="{8FEC4809-4C0A-4F48-B875-074B1DEE75F3}"/>
              </a:ext>
            </a:extLst>
          </p:cNvPr>
          <p:cNvPicPr>
            <a:picLocks noChangeAspect="1"/>
          </p:cNvPicPr>
          <p:nvPr userDrawn="1"/>
        </p:nvPicPr>
        <p:blipFill>
          <a:blip r:embed="rId2"/>
          <a:stretch>
            <a:fillRect/>
          </a:stretch>
        </p:blipFill>
        <p:spPr>
          <a:xfrm>
            <a:off x="10866375" y="5866722"/>
            <a:ext cx="811915" cy="544352"/>
          </a:xfrm>
          <a:prstGeom prst="rect">
            <a:avLst/>
          </a:prstGeom>
        </p:spPr>
      </p:pic>
    </p:spTree>
    <p:extLst>
      <p:ext uri="{BB962C8B-B14F-4D97-AF65-F5344CB8AC3E}">
        <p14:creationId xmlns:p14="http://schemas.microsoft.com/office/powerpoint/2010/main" val="1272295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 ja kuutiokuva valk.">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573740" y="561684"/>
            <a:ext cx="5208495" cy="764428"/>
          </a:xfrm>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573740" y="1578916"/>
            <a:ext cx="5208495"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6" name="Kuvan paikkamerkki 2">
            <a:extLst>
              <a:ext uri="{FF2B5EF4-FFF2-40B4-BE49-F238E27FC236}">
                <a16:creationId xmlns:a16="http://schemas.microsoft.com/office/drawing/2014/main" id="{ED49A894-D57E-4D34-B087-6D0D88D2171B}"/>
              </a:ext>
            </a:extLst>
          </p:cNvPr>
          <p:cNvSpPr>
            <a:spLocks noGrp="1"/>
          </p:cNvSpPr>
          <p:nvPr>
            <p:ph type="pic" idx="13"/>
          </p:nvPr>
        </p:nvSpPr>
        <p:spPr>
          <a:xfrm>
            <a:off x="6633883" y="909165"/>
            <a:ext cx="4635654" cy="5237636"/>
          </a:xfrm>
          <a:custGeom>
            <a:avLst/>
            <a:gdLst>
              <a:gd name="connsiteX0" fmla="*/ 0 w 4630269"/>
              <a:gd name="connsiteY0" fmla="*/ 0 h 5244354"/>
              <a:gd name="connsiteX1" fmla="*/ 4630269 w 4630269"/>
              <a:gd name="connsiteY1" fmla="*/ 0 h 5244354"/>
              <a:gd name="connsiteX2" fmla="*/ 4630269 w 4630269"/>
              <a:gd name="connsiteY2" fmla="*/ 5244354 h 5244354"/>
              <a:gd name="connsiteX3" fmla="*/ 0 w 4630269"/>
              <a:gd name="connsiteY3" fmla="*/ 5244354 h 5244354"/>
              <a:gd name="connsiteX4" fmla="*/ 0 w 4630269"/>
              <a:gd name="connsiteY4" fmla="*/ 0 h 5244354"/>
              <a:gd name="connsiteX0" fmla="*/ 0 w 4630269"/>
              <a:gd name="connsiteY0" fmla="*/ 8964 h 5253318"/>
              <a:gd name="connsiteX1" fmla="*/ 2330822 w 4630269"/>
              <a:gd name="connsiteY1" fmla="*/ 0 h 5253318"/>
              <a:gd name="connsiteX2" fmla="*/ 4630269 w 4630269"/>
              <a:gd name="connsiteY2" fmla="*/ 8964 h 5253318"/>
              <a:gd name="connsiteX3" fmla="*/ 4630269 w 4630269"/>
              <a:gd name="connsiteY3" fmla="*/ 5253318 h 5253318"/>
              <a:gd name="connsiteX4" fmla="*/ 0 w 4630269"/>
              <a:gd name="connsiteY4" fmla="*/ 5253318 h 5253318"/>
              <a:gd name="connsiteX5" fmla="*/ 0 w 4630269"/>
              <a:gd name="connsiteY5" fmla="*/ 8964 h 5253318"/>
              <a:gd name="connsiteX0" fmla="*/ 4484 w 4634753"/>
              <a:gd name="connsiteY0" fmla="*/ 8964 h 5253318"/>
              <a:gd name="connsiteX1" fmla="*/ 2335306 w 4634753"/>
              <a:gd name="connsiteY1" fmla="*/ 0 h 5253318"/>
              <a:gd name="connsiteX2" fmla="*/ 4634753 w 4634753"/>
              <a:gd name="connsiteY2" fmla="*/ 8964 h 5253318"/>
              <a:gd name="connsiteX3" fmla="*/ 4634753 w 4634753"/>
              <a:gd name="connsiteY3" fmla="*/ 5253318 h 5253318"/>
              <a:gd name="connsiteX4" fmla="*/ 4484 w 4634753"/>
              <a:gd name="connsiteY4" fmla="*/ 5253318 h 5253318"/>
              <a:gd name="connsiteX5" fmla="*/ 0 w 4634753"/>
              <a:gd name="connsiteY5" fmla="*/ 1613647 h 5253318"/>
              <a:gd name="connsiteX6" fmla="*/ 4484 w 4634753"/>
              <a:gd name="connsiteY6" fmla="*/ 8964 h 5253318"/>
              <a:gd name="connsiteX0" fmla="*/ 342817 w 4973086"/>
              <a:gd name="connsiteY0" fmla="*/ 8964 h 5253318"/>
              <a:gd name="connsiteX1" fmla="*/ 2673639 w 4973086"/>
              <a:gd name="connsiteY1" fmla="*/ 0 h 5253318"/>
              <a:gd name="connsiteX2" fmla="*/ 4973086 w 4973086"/>
              <a:gd name="connsiteY2" fmla="*/ 8964 h 5253318"/>
              <a:gd name="connsiteX3" fmla="*/ 4973086 w 4973086"/>
              <a:gd name="connsiteY3" fmla="*/ 5253318 h 5253318"/>
              <a:gd name="connsiteX4" fmla="*/ 342817 w 4973086"/>
              <a:gd name="connsiteY4" fmla="*/ 5253318 h 5253318"/>
              <a:gd name="connsiteX5" fmla="*/ 342816 w 4973086"/>
              <a:gd name="connsiteY5" fmla="*/ 3581400 h 5253318"/>
              <a:gd name="connsiteX6" fmla="*/ 338333 w 4973086"/>
              <a:gd name="connsiteY6" fmla="*/ 1613647 h 5253318"/>
              <a:gd name="connsiteX7" fmla="*/ 342817 w 4973086"/>
              <a:gd name="connsiteY7" fmla="*/ 8964 h 5253318"/>
              <a:gd name="connsiteX0" fmla="*/ 342817 w 4973086"/>
              <a:gd name="connsiteY0" fmla="*/ 8964 h 5253318"/>
              <a:gd name="connsiteX1" fmla="*/ 2673639 w 4973086"/>
              <a:gd name="connsiteY1" fmla="*/ 0 h 5253318"/>
              <a:gd name="connsiteX2" fmla="*/ 4973086 w 4973086"/>
              <a:gd name="connsiteY2" fmla="*/ 8964 h 5253318"/>
              <a:gd name="connsiteX3" fmla="*/ 4973086 w 4973086"/>
              <a:gd name="connsiteY3" fmla="*/ 3594847 h 5253318"/>
              <a:gd name="connsiteX4" fmla="*/ 4973086 w 4973086"/>
              <a:gd name="connsiteY4" fmla="*/ 5253318 h 5253318"/>
              <a:gd name="connsiteX5" fmla="*/ 342817 w 4973086"/>
              <a:gd name="connsiteY5" fmla="*/ 5253318 h 5253318"/>
              <a:gd name="connsiteX6" fmla="*/ 342816 w 4973086"/>
              <a:gd name="connsiteY6" fmla="*/ 3581400 h 5253318"/>
              <a:gd name="connsiteX7" fmla="*/ 338333 w 4973086"/>
              <a:gd name="connsiteY7" fmla="*/ 1613647 h 5253318"/>
              <a:gd name="connsiteX8" fmla="*/ 342817 w 4973086"/>
              <a:gd name="connsiteY8" fmla="*/ 8964 h 5253318"/>
              <a:gd name="connsiteX0" fmla="*/ 342817 w 4973086"/>
              <a:gd name="connsiteY0" fmla="*/ 8964 h 5253318"/>
              <a:gd name="connsiteX1" fmla="*/ 2673639 w 4973086"/>
              <a:gd name="connsiteY1" fmla="*/ 0 h 5253318"/>
              <a:gd name="connsiteX2" fmla="*/ 4973086 w 4973086"/>
              <a:gd name="connsiteY2" fmla="*/ 8964 h 5253318"/>
              <a:gd name="connsiteX3" fmla="*/ 4973086 w 4973086"/>
              <a:gd name="connsiteY3" fmla="*/ 1658470 h 5253318"/>
              <a:gd name="connsiteX4" fmla="*/ 4973086 w 4973086"/>
              <a:gd name="connsiteY4" fmla="*/ 3594847 h 5253318"/>
              <a:gd name="connsiteX5" fmla="*/ 4973086 w 4973086"/>
              <a:gd name="connsiteY5" fmla="*/ 5253318 h 5253318"/>
              <a:gd name="connsiteX6" fmla="*/ 342817 w 4973086"/>
              <a:gd name="connsiteY6" fmla="*/ 5253318 h 5253318"/>
              <a:gd name="connsiteX7" fmla="*/ 342816 w 4973086"/>
              <a:gd name="connsiteY7" fmla="*/ 3581400 h 5253318"/>
              <a:gd name="connsiteX8" fmla="*/ 338333 w 4973086"/>
              <a:gd name="connsiteY8" fmla="*/ 1613647 h 5253318"/>
              <a:gd name="connsiteX9" fmla="*/ 342817 w 4973086"/>
              <a:gd name="connsiteY9" fmla="*/ 8964 h 5253318"/>
              <a:gd name="connsiteX0" fmla="*/ 342817 w 4973086"/>
              <a:gd name="connsiteY0" fmla="*/ 8964 h 5253318"/>
              <a:gd name="connsiteX1" fmla="*/ 2673639 w 4973086"/>
              <a:gd name="connsiteY1" fmla="*/ 0 h 5253318"/>
              <a:gd name="connsiteX2" fmla="*/ 4605533 w 4973086"/>
              <a:gd name="connsiteY2" fmla="*/ 1071282 h 5253318"/>
              <a:gd name="connsiteX3" fmla="*/ 4973086 w 4973086"/>
              <a:gd name="connsiteY3" fmla="*/ 1658470 h 5253318"/>
              <a:gd name="connsiteX4" fmla="*/ 4973086 w 4973086"/>
              <a:gd name="connsiteY4" fmla="*/ 3594847 h 5253318"/>
              <a:gd name="connsiteX5" fmla="*/ 4973086 w 4973086"/>
              <a:gd name="connsiteY5" fmla="*/ 5253318 h 5253318"/>
              <a:gd name="connsiteX6" fmla="*/ 342817 w 4973086"/>
              <a:gd name="connsiteY6" fmla="*/ 5253318 h 5253318"/>
              <a:gd name="connsiteX7" fmla="*/ 342816 w 4973086"/>
              <a:gd name="connsiteY7" fmla="*/ 3581400 h 5253318"/>
              <a:gd name="connsiteX8" fmla="*/ 338333 w 4973086"/>
              <a:gd name="connsiteY8" fmla="*/ 1613647 h 5253318"/>
              <a:gd name="connsiteX9" fmla="*/ 342817 w 4973086"/>
              <a:gd name="connsiteY9" fmla="*/ 8964 h 5253318"/>
              <a:gd name="connsiteX0" fmla="*/ 342817 w 4973086"/>
              <a:gd name="connsiteY0" fmla="*/ 8964 h 5253318"/>
              <a:gd name="connsiteX1" fmla="*/ 2673639 w 4973086"/>
              <a:gd name="connsiteY1" fmla="*/ 0 h 5253318"/>
              <a:gd name="connsiteX2" fmla="*/ 3094980 w 4973086"/>
              <a:gd name="connsiteY2" fmla="*/ 228600 h 5253318"/>
              <a:gd name="connsiteX3" fmla="*/ 4605533 w 4973086"/>
              <a:gd name="connsiteY3" fmla="*/ 1071282 h 5253318"/>
              <a:gd name="connsiteX4" fmla="*/ 4973086 w 4973086"/>
              <a:gd name="connsiteY4" fmla="*/ 1658470 h 5253318"/>
              <a:gd name="connsiteX5" fmla="*/ 4973086 w 4973086"/>
              <a:gd name="connsiteY5" fmla="*/ 3594847 h 5253318"/>
              <a:gd name="connsiteX6" fmla="*/ 4973086 w 4973086"/>
              <a:gd name="connsiteY6" fmla="*/ 5253318 h 5253318"/>
              <a:gd name="connsiteX7" fmla="*/ 342817 w 4973086"/>
              <a:gd name="connsiteY7" fmla="*/ 5253318 h 5253318"/>
              <a:gd name="connsiteX8" fmla="*/ 342816 w 4973086"/>
              <a:gd name="connsiteY8" fmla="*/ 3581400 h 5253318"/>
              <a:gd name="connsiteX9" fmla="*/ 338333 w 4973086"/>
              <a:gd name="connsiteY9" fmla="*/ 1613647 h 5253318"/>
              <a:gd name="connsiteX10" fmla="*/ 342817 w 4973086"/>
              <a:gd name="connsiteY10" fmla="*/ 8964 h 5253318"/>
              <a:gd name="connsiteX0" fmla="*/ 625206 w 4973086"/>
              <a:gd name="connsiteY0" fmla="*/ 1080247 h 5253318"/>
              <a:gd name="connsiteX1" fmla="*/ 2673639 w 4973086"/>
              <a:gd name="connsiteY1" fmla="*/ 0 h 5253318"/>
              <a:gd name="connsiteX2" fmla="*/ 3094980 w 4973086"/>
              <a:gd name="connsiteY2" fmla="*/ 228600 h 5253318"/>
              <a:gd name="connsiteX3" fmla="*/ 4605533 w 4973086"/>
              <a:gd name="connsiteY3" fmla="*/ 1071282 h 5253318"/>
              <a:gd name="connsiteX4" fmla="*/ 4973086 w 4973086"/>
              <a:gd name="connsiteY4" fmla="*/ 1658470 h 5253318"/>
              <a:gd name="connsiteX5" fmla="*/ 4973086 w 4973086"/>
              <a:gd name="connsiteY5" fmla="*/ 3594847 h 5253318"/>
              <a:gd name="connsiteX6" fmla="*/ 4973086 w 4973086"/>
              <a:gd name="connsiteY6" fmla="*/ 5253318 h 5253318"/>
              <a:gd name="connsiteX7" fmla="*/ 342817 w 4973086"/>
              <a:gd name="connsiteY7" fmla="*/ 5253318 h 5253318"/>
              <a:gd name="connsiteX8" fmla="*/ 342816 w 4973086"/>
              <a:gd name="connsiteY8" fmla="*/ 3581400 h 5253318"/>
              <a:gd name="connsiteX9" fmla="*/ 338333 w 4973086"/>
              <a:gd name="connsiteY9" fmla="*/ 1613647 h 5253318"/>
              <a:gd name="connsiteX10" fmla="*/ 625206 w 4973086"/>
              <a:gd name="connsiteY10" fmla="*/ 1080247 h 5253318"/>
              <a:gd name="connsiteX0" fmla="*/ 625206 w 4973086"/>
              <a:gd name="connsiteY0" fmla="*/ 1080247 h 5253318"/>
              <a:gd name="connsiteX1" fmla="*/ 2324016 w 4973086"/>
              <a:gd name="connsiteY1" fmla="*/ 192741 h 5253318"/>
              <a:gd name="connsiteX2" fmla="*/ 2673639 w 4973086"/>
              <a:gd name="connsiteY2" fmla="*/ 0 h 5253318"/>
              <a:gd name="connsiteX3" fmla="*/ 3094980 w 4973086"/>
              <a:gd name="connsiteY3" fmla="*/ 228600 h 5253318"/>
              <a:gd name="connsiteX4" fmla="*/ 4605533 w 4973086"/>
              <a:gd name="connsiteY4" fmla="*/ 1071282 h 5253318"/>
              <a:gd name="connsiteX5" fmla="*/ 4973086 w 4973086"/>
              <a:gd name="connsiteY5" fmla="*/ 1658470 h 5253318"/>
              <a:gd name="connsiteX6" fmla="*/ 4973086 w 4973086"/>
              <a:gd name="connsiteY6" fmla="*/ 3594847 h 5253318"/>
              <a:gd name="connsiteX7" fmla="*/ 4973086 w 4973086"/>
              <a:gd name="connsiteY7" fmla="*/ 5253318 h 5253318"/>
              <a:gd name="connsiteX8" fmla="*/ 342817 w 4973086"/>
              <a:gd name="connsiteY8" fmla="*/ 5253318 h 5253318"/>
              <a:gd name="connsiteX9" fmla="*/ 342816 w 4973086"/>
              <a:gd name="connsiteY9" fmla="*/ 3581400 h 5253318"/>
              <a:gd name="connsiteX10" fmla="*/ 338333 w 4973086"/>
              <a:gd name="connsiteY10" fmla="*/ 1613647 h 5253318"/>
              <a:gd name="connsiteX11" fmla="*/ 625206 w 4973086"/>
              <a:gd name="connsiteY11" fmla="*/ 1080247 h 5253318"/>
              <a:gd name="connsiteX0" fmla="*/ 625206 w 4973086"/>
              <a:gd name="connsiteY0" fmla="*/ 1080247 h 5253318"/>
              <a:gd name="connsiteX1" fmla="*/ 2315051 w 4973086"/>
              <a:gd name="connsiteY1" fmla="*/ 161364 h 5253318"/>
              <a:gd name="connsiteX2" fmla="*/ 2673639 w 4973086"/>
              <a:gd name="connsiteY2" fmla="*/ 0 h 5253318"/>
              <a:gd name="connsiteX3" fmla="*/ 3094980 w 4973086"/>
              <a:gd name="connsiteY3" fmla="*/ 228600 h 5253318"/>
              <a:gd name="connsiteX4" fmla="*/ 4605533 w 4973086"/>
              <a:gd name="connsiteY4" fmla="*/ 1071282 h 5253318"/>
              <a:gd name="connsiteX5" fmla="*/ 4973086 w 4973086"/>
              <a:gd name="connsiteY5" fmla="*/ 1658470 h 5253318"/>
              <a:gd name="connsiteX6" fmla="*/ 4973086 w 4973086"/>
              <a:gd name="connsiteY6" fmla="*/ 3594847 h 5253318"/>
              <a:gd name="connsiteX7" fmla="*/ 4973086 w 4973086"/>
              <a:gd name="connsiteY7" fmla="*/ 5253318 h 5253318"/>
              <a:gd name="connsiteX8" fmla="*/ 342817 w 4973086"/>
              <a:gd name="connsiteY8" fmla="*/ 5253318 h 5253318"/>
              <a:gd name="connsiteX9" fmla="*/ 342816 w 4973086"/>
              <a:gd name="connsiteY9" fmla="*/ 3581400 h 5253318"/>
              <a:gd name="connsiteX10" fmla="*/ 338333 w 4973086"/>
              <a:gd name="connsiteY10" fmla="*/ 1613647 h 5253318"/>
              <a:gd name="connsiteX11" fmla="*/ 625206 w 4973086"/>
              <a:gd name="connsiteY11" fmla="*/ 1080247 h 5253318"/>
              <a:gd name="connsiteX0" fmla="*/ 675673 w 5023553"/>
              <a:gd name="connsiteY0" fmla="*/ 1080247 h 5253318"/>
              <a:gd name="connsiteX1" fmla="*/ 2365518 w 5023553"/>
              <a:gd name="connsiteY1" fmla="*/ 161364 h 5253318"/>
              <a:gd name="connsiteX2" fmla="*/ 2724106 w 5023553"/>
              <a:gd name="connsiteY2" fmla="*/ 0 h 5253318"/>
              <a:gd name="connsiteX3" fmla="*/ 3145447 w 5023553"/>
              <a:gd name="connsiteY3" fmla="*/ 228600 h 5253318"/>
              <a:gd name="connsiteX4" fmla="*/ 4656000 w 5023553"/>
              <a:gd name="connsiteY4" fmla="*/ 1071282 h 5253318"/>
              <a:gd name="connsiteX5" fmla="*/ 5023553 w 5023553"/>
              <a:gd name="connsiteY5" fmla="*/ 1658470 h 5253318"/>
              <a:gd name="connsiteX6" fmla="*/ 5023553 w 5023553"/>
              <a:gd name="connsiteY6" fmla="*/ 3594847 h 5253318"/>
              <a:gd name="connsiteX7" fmla="*/ 5023553 w 5023553"/>
              <a:gd name="connsiteY7" fmla="*/ 5253318 h 5253318"/>
              <a:gd name="connsiteX8" fmla="*/ 393284 w 5023553"/>
              <a:gd name="connsiteY8" fmla="*/ 5253318 h 5253318"/>
              <a:gd name="connsiteX9" fmla="*/ 254330 w 5023553"/>
              <a:gd name="connsiteY9" fmla="*/ 4128247 h 5253318"/>
              <a:gd name="connsiteX10" fmla="*/ 393283 w 5023553"/>
              <a:gd name="connsiteY10" fmla="*/ 3581400 h 5253318"/>
              <a:gd name="connsiteX11" fmla="*/ 388800 w 5023553"/>
              <a:gd name="connsiteY11" fmla="*/ 1613647 h 5253318"/>
              <a:gd name="connsiteX12" fmla="*/ 675673 w 5023553"/>
              <a:gd name="connsiteY12" fmla="*/ 1080247 h 5253318"/>
              <a:gd name="connsiteX0" fmla="*/ 574854 w 4922734"/>
              <a:gd name="connsiteY0" fmla="*/ 1080247 h 5253318"/>
              <a:gd name="connsiteX1" fmla="*/ 2264699 w 4922734"/>
              <a:gd name="connsiteY1" fmla="*/ 161364 h 5253318"/>
              <a:gd name="connsiteX2" fmla="*/ 2623287 w 4922734"/>
              <a:gd name="connsiteY2" fmla="*/ 0 h 5253318"/>
              <a:gd name="connsiteX3" fmla="*/ 3044628 w 4922734"/>
              <a:gd name="connsiteY3" fmla="*/ 228600 h 5253318"/>
              <a:gd name="connsiteX4" fmla="*/ 4555181 w 4922734"/>
              <a:gd name="connsiteY4" fmla="*/ 1071282 h 5253318"/>
              <a:gd name="connsiteX5" fmla="*/ 4922734 w 4922734"/>
              <a:gd name="connsiteY5" fmla="*/ 1658470 h 5253318"/>
              <a:gd name="connsiteX6" fmla="*/ 4922734 w 4922734"/>
              <a:gd name="connsiteY6" fmla="*/ 3594847 h 5253318"/>
              <a:gd name="connsiteX7" fmla="*/ 4922734 w 4922734"/>
              <a:gd name="connsiteY7" fmla="*/ 5253318 h 5253318"/>
              <a:gd name="connsiteX8" fmla="*/ 292465 w 4922734"/>
              <a:gd name="connsiteY8" fmla="*/ 5253318 h 5253318"/>
              <a:gd name="connsiteX9" fmla="*/ 574852 w 4922734"/>
              <a:gd name="connsiteY9" fmla="*/ 4132729 h 5253318"/>
              <a:gd name="connsiteX10" fmla="*/ 292464 w 4922734"/>
              <a:gd name="connsiteY10" fmla="*/ 3581400 h 5253318"/>
              <a:gd name="connsiteX11" fmla="*/ 287981 w 4922734"/>
              <a:gd name="connsiteY11" fmla="*/ 1613647 h 5253318"/>
              <a:gd name="connsiteX12" fmla="*/ 574854 w 4922734"/>
              <a:gd name="connsiteY12" fmla="*/ 1080247 h 5253318"/>
              <a:gd name="connsiteX0" fmla="*/ 286873 w 4634753"/>
              <a:gd name="connsiteY0" fmla="*/ 1080247 h 5253318"/>
              <a:gd name="connsiteX1" fmla="*/ 1976718 w 4634753"/>
              <a:gd name="connsiteY1" fmla="*/ 161364 h 5253318"/>
              <a:gd name="connsiteX2" fmla="*/ 2335306 w 4634753"/>
              <a:gd name="connsiteY2" fmla="*/ 0 h 5253318"/>
              <a:gd name="connsiteX3" fmla="*/ 2756647 w 4634753"/>
              <a:gd name="connsiteY3" fmla="*/ 228600 h 5253318"/>
              <a:gd name="connsiteX4" fmla="*/ 4267200 w 4634753"/>
              <a:gd name="connsiteY4" fmla="*/ 1071282 h 5253318"/>
              <a:gd name="connsiteX5" fmla="*/ 4634753 w 4634753"/>
              <a:gd name="connsiteY5" fmla="*/ 1658470 h 5253318"/>
              <a:gd name="connsiteX6" fmla="*/ 4634753 w 4634753"/>
              <a:gd name="connsiteY6" fmla="*/ 3594847 h 5253318"/>
              <a:gd name="connsiteX7" fmla="*/ 4634753 w 4634753"/>
              <a:gd name="connsiteY7" fmla="*/ 5253318 h 5253318"/>
              <a:gd name="connsiteX8" fmla="*/ 1976719 w 4634753"/>
              <a:gd name="connsiteY8" fmla="*/ 5123329 h 5253318"/>
              <a:gd name="connsiteX9" fmla="*/ 286871 w 4634753"/>
              <a:gd name="connsiteY9" fmla="*/ 4132729 h 5253318"/>
              <a:gd name="connsiteX10" fmla="*/ 4483 w 4634753"/>
              <a:gd name="connsiteY10" fmla="*/ 3581400 h 5253318"/>
              <a:gd name="connsiteX11" fmla="*/ 0 w 4634753"/>
              <a:gd name="connsiteY11" fmla="*/ 1613647 h 5253318"/>
              <a:gd name="connsiteX12" fmla="*/ 286873 w 4634753"/>
              <a:gd name="connsiteY12" fmla="*/ 1080247 h 5253318"/>
              <a:gd name="connsiteX0" fmla="*/ 286873 w 4634753"/>
              <a:gd name="connsiteY0" fmla="*/ 1080247 h 5253318"/>
              <a:gd name="connsiteX1" fmla="*/ 1976718 w 4634753"/>
              <a:gd name="connsiteY1" fmla="*/ 161364 h 5253318"/>
              <a:gd name="connsiteX2" fmla="*/ 2335306 w 4634753"/>
              <a:gd name="connsiteY2" fmla="*/ 0 h 5253318"/>
              <a:gd name="connsiteX3" fmla="*/ 2756647 w 4634753"/>
              <a:gd name="connsiteY3" fmla="*/ 228600 h 5253318"/>
              <a:gd name="connsiteX4" fmla="*/ 4267200 w 4634753"/>
              <a:gd name="connsiteY4" fmla="*/ 1071282 h 5253318"/>
              <a:gd name="connsiteX5" fmla="*/ 4634753 w 4634753"/>
              <a:gd name="connsiteY5" fmla="*/ 1658470 h 5253318"/>
              <a:gd name="connsiteX6" fmla="*/ 4634753 w 4634753"/>
              <a:gd name="connsiteY6" fmla="*/ 3594847 h 5253318"/>
              <a:gd name="connsiteX7" fmla="*/ 4634753 w 4634753"/>
              <a:gd name="connsiteY7" fmla="*/ 5253318 h 5253318"/>
              <a:gd name="connsiteX8" fmla="*/ 3030071 w 4634753"/>
              <a:gd name="connsiteY8" fmla="*/ 5181600 h 5253318"/>
              <a:gd name="connsiteX9" fmla="*/ 1976719 w 4634753"/>
              <a:gd name="connsiteY9" fmla="*/ 5123329 h 5253318"/>
              <a:gd name="connsiteX10" fmla="*/ 286871 w 4634753"/>
              <a:gd name="connsiteY10" fmla="*/ 4132729 h 5253318"/>
              <a:gd name="connsiteX11" fmla="*/ 4483 w 4634753"/>
              <a:gd name="connsiteY11" fmla="*/ 3581400 h 5253318"/>
              <a:gd name="connsiteX12" fmla="*/ 0 w 4634753"/>
              <a:gd name="connsiteY12" fmla="*/ 1613647 h 5253318"/>
              <a:gd name="connsiteX13" fmla="*/ 286873 w 4634753"/>
              <a:gd name="connsiteY13" fmla="*/ 1080247 h 5253318"/>
              <a:gd name="connsiteX0" fmla="*/ 286873 w 4634753"/>
              <a:gd name="connsiteY0" fmla="*/ 1080247 h 5253318"/>
              <a:gd name="connsiteX1" fmla="*/ 1976718 w 4634753"/>
              <a:gd name="connsiteY1" fmla="*/ 161364 h 5253318"/>
              <a:gd name="connsiteX2" fmla="*/ 2335306 w 4634753"/>
              <a:gd name="connsiteY2" fmla="*/ 0 h 5253318"/>
              <a:gd name="connsiteX3" fmla="*/ 2756647 w 4634753"/>
              <a:gd name="connsiteY3" fmla="*/ 228600 h 5253318"/>
              <a:gd name="connsiteX4" fmla="*/ 4267200 w 4634753"/>
              <a:gd name="connsiteY4" fmla="*/ 1071282 h 5253318"/>
              <a:gd name="connsiteX5" fmla="*/ 4634753 w 4634753"/>
              <a:gd name="connsiteY5" fmla="*/ 1658470 h 5253318"/>
              <a:gd name="connsiteX6" fmla="*/ 4634753 w 4634753"/>
              <a:gd name="connsiteY6" fmla="*/ 3594847 h 5253318"/>
              <a:gd name="connsiteX7" fmla="*/ 4634753 w 4634753"/>
              <a:gd name="connsiteY7" fmla="*/ 5253318 h 5253318"/>
              <a:gd name="connsiteX8" fmla="*/ 2689412 w 4634753"/>
              <a:gd name="connsiteY8" fmla="*/ 5118847 h 5253318"/>
              <a:gd name="connsiteX9" fmla="*/ 1976719 w 4634753"/>
              <a:gd name="connsiteY9" fmla="*/ 5123329 h 5253318"/>
              <a:gd name="connsiteX10" fmla="*/ 286871 w 4634753"/>
              <a:gd name="connsiteY10" fmla="*/ 4132729 h 5253318"/>
              <a:gd name="connsiteX11" fmla="*/ 4483 w 4634753"/>
              <a:gd name="connsiteY11" fmla="*/ 3581400 h 5253318"/>
              <a:gd name="connsiteX12" fmla="*/ 0 w 4634753"/>
              <a:gd name="connsiteY12" fmla="*/ 1613647 h 5253318"/>
              <a:gd name="connsiteX13" fmla="*/ 286873 w 4634753"/>
              <a:gd name="connsiteY13" fmla="*/ 1080247 h 5253318"/>
              <a:gd name="connsiteX0" fmla="*/ 286873 w 4634753"/>
              <a:gd name="connsiteY0" fmla="*/ 1080247 h 5123329"/>
              <a:gd name="connsiteX1" fmla="*/ 1976718 w 4634753"/>
              <a:gd name="connsiteY1" fmla="*/ 161364 h 5123329"/>
              <a:gd name="connsiteX2" fmla="*/ 2335306 w 4634753"/>
              <a:gd name="connsiteY2" fmla="*/ 0 h 5123329"/>
              <a:gd name="connsiteX3" fmla="*/ 2756647 w 4634753"/>
              <a:gd name="connsiteY3" fmla="*/ 228600 h 5123329"/>
              <a:gd name="connsiteX4" fmla="*/ 4267200 w 4634753"/>
              <a:gd name="connsiteY4" fmla="*/ 1071282 h 5123329"/>
              <a:gd name="connsiteX5" fmla="*/ 4634753 w 4634753"/>
              <a:gd name="connsiteY5" fmla="*/ 1658470 h 5123329"/>
              <a:gd name="connsiteX6" fmla="*/ 4634753 w 4634753"/>
              <a:gd name="connsiteY6" fmla="*/ 3594847 h 5123329"/>
              <a:gd name="connsiteX7" fmla="*/ 4289612 w 4634753"/>
              <a:gd name="connsiteY7" fmla="*/ 4186518 h 5123329"/>
              <a:gd name="connsiteX8" fmla="*/ 2689412 w 4634753"/>
              <a:gd name="connsiteY8" fmla="*/ 5118847 h 5123329"/>
              <a:gd name="connsiteX9" fmla="*/ 1976719 w 4634753"/>
              <a:gd name="connsiteY9" fmla="*/ 5123329 h 5123329"/>
              <a:gd name="connsiteX10" fmla="*/ 286871 w 4634753"/>
              <a:gd name="connsiteY10" fmla="*/ 4132729 h 5123329"/>
              <a:gd name="connsiteX11" fmla="*/ 4483 w 4634753"/>
              <a:gd name="connsiteY11" fmla="*/ 3581400 h 5123329"/>
              <a:gd name="connsiteX12" fmla="*/ 0 w 4634753"/>
              <a:gd name="connsiteY12" fmla="*/ 1613647 h 5123329"/>
              <a:gd name="connsiteX13" fmla="*/ 286873 w 4634753"/>
              <a:gd name="connsiteY13" fmla="*/ 1080247 h 5123329"/>
              <a:gd name="connsiteX0" fmla="*/ 286873 w 4634753"/>
              <a:gd name="connsiteY0" fmla="*/ 1080247 h 5123329"/>
              <a:gd name="connsiteX1" fmla="*/ 1976718 w 4634753"/>
              <a:gd name="connsiteY1" fmla="*/ 161364 h 5123329"/>
              <a:gd name="connsiteX2" fmla="*/ 2335306 w 4634753"/>
              <a:gd name="connsiteY2" fmla="*/ 0 h 5123329"/>
              <a:gd name="connsiteX3" fmla="*/ 2756647 w 4634753"/>
              <a:gd name="connsiteY3" fmla="*/ 228600 h 5123329"/>
              <a:gd name="connsiteX4" fmla="*/ 4267200 w 4634753"/>
              <a:gd name="connsiteY4" fmla="*/ 1071282 h 5123329"/>
              <a:gd name="connsiteX5" fmla="*/ 4634753 w 4634753"/>
              <a:gd name="connsiteY5" fmla="*/ 1658470 h 5123329"/>
              <a:gd name="connsiteX6" fmla="*/ 4620465 w 4634753"/>
              <a:gd name="connsiteY6" fmla="*/ 3588497 h 5123329"/>
              <a:gd name="connsiteX7" fmla="*/ 4289612 w 4634753"/>
              <a:gd name="connsiteY7" fmla="*/ 4186518 h 5123329"/>
              <a:gd name="connsiteX8" fmla="*/ 2689412 w 4634753"/>
              <a:gd name="connsiteY8" fmla="*/ 5118847 h 5123329"/>
              <a:gd name="connsiteX9" fmla="*/ 1976719 w 4634753"/>
              <a:gd name="connsiteY9" fmla="*/ 5123329 h 5123329"/>
              <a:gd name="connsiteX10" fmla="*/ 286871 w 4634753"/>
              <a:gd name="connsiteY10" fmla="*/ 4132729 h 5123329"/>
              <a:gd name="connsiteX11" fmla="*/ 4483 w 4634753"/>
              <a:gd name="connsiteY11" fmla="*/ 3581400 h 5123329"/>
              <a:gd name="connsiteX12" fmla="*/ 0 w 4634753"/>
              <a:gd name="connsiteY12" fmla="*/ 1613647 h 5123329"/>
              <a:gd name="connsiteX13" fmla="*/ 286873 w 4634753"/>
              <a:gd name="connsiteY13" fmla="*/ 1080247 h 5123329"/>
              <a:gd name="connsiteX0" fmla="*/ 286873 w 4634753"/>
              <a:gd name="connsiteY0" fmla="*/ 1080247 h 5123329"/>
              <a:gd name="connsiteX1" fmla="*/ 1976718 w 4634753"/>
              <a:gd name="connsiteY1" fmla="*/ 161364 h 5123329"/>
              <a:gd name="connsiteX2" fmla="*/ 2335306 w 4634753"/>
              <a:gd name="connsiteY2" fmla="*/ 0 h 5123329"/>
              <a:gd name="connsiteX3" fmla="*/ 2756647 w 4634753"/>
              <a:gd name="connsiteY3" fmla="*/ 228600 h 5123329"/>
              <a:gd name="connsiteX4" fmla="*/ 4267200 w 4634753"/>
              <a:gd name="connsiteY4" fmla="*/ 1071282 h 5123329"/>
              <a:gd name="connsiteX5" fmla="*/ 4634753 w 4634753"/>
              <a:gd name="connsiteY5" fmla="*/ 1658470 h 5123329"/>
              <a:gd name="connsiteX6" fmla="*/ 4620465 w 4634753"/>
              <a:gd name="connsiteY6" fmla="*/ 3588497 h 5123329"/>
              <a:gd name="connsiteX7" fmla="*/ 4556406 w 4634753"/>
              <a:gd name="connsiteY7" fmla="*/ 3961280 h 5123329"/>
              <a:gd name="connsiteX8" fmla="*/ 4289612 w 4634753"/>
              <a:gd name="connsiteY8" fmla="*/ 4186518 h 5123329"/>
              <a:gd name="connsiteX9" fmla="*/ 2689412 w 4634753"/>
              <a:gd name="connsiteY9" fmla="*/ 5118847 h 5123329"/>
              <a:gd name="connsiteX10" fmla="*/ 1976719 w 4634753"/>
              <a:gd name="connsiteY10" fmla="*/ 5123329 h 5123329"/>
              <a:gd name="connsiteX11" fmla="*/ 286871 w 4634753"/>
              <a:gd name="connsiteY11" fmla="*/ 4132729 h 5123329"/>
              <a:gd name="connsiteX12" fmla="*/ 4483 w 4634753"/>
              <a:gd name="connsiteY12" fmla="*/ 3581400 h 5123329"/>
              <a:gd name="connsiteX13" fmla="*/ 0 w 4634753"/>
              <a:gd name="connsiteY13" fmla="*/ 1613647 h 5123329"/>
              <a:gd name="connsiteX14" fmla="*/ 286873 w 4634753"/>
              <a:gd name="connsiteY14" fmla="*/ 1080247 h 5123329"/>
              <a:gd name="connsiteX0" fmla="*/ 286873 w 4634753"/>
              <a:gd name="connsiteY0" fmla="*/ 1080247 h 5123329"/>
              <a:gd name="connsiteX1" fmla="*/ 1976718 w 4634753"/>
              <a:gd name="connsiteY1" fmla="*/ 161364 h 5123329"/>
              <a:gd name="connsiteX2" fmla="*/ 2335306 w 4634753"/>
              <a:gd name="connsiteY2" fmla="*/ 0 h 5123329"/>
              <a:gd name="connsiteX3" fmla="*/ 2756647 w 4634753"/>
              <a:gd name="connsiteY3" fmla="*/ 228600 h 5123329"/>
              <a:gd name="connsiteX4" fmla="*/ 4267200 w 4634753"/>
              <a:gd name="connsiteY4" fmla="*/ 1071282 h 5123329"/>
              <a:gd name="connsiteX5" fmla="*/ 4634753 w 4634753"/>
              <a:gd name="connsiteY5" fmla="*/ 1658470 h 5123329"/>
              <a:gd name="connsiteX6" fmla="*/ 4620465 w 4634753"/>
              <a:gd name="connsiteY6" fmla="*/ 3588497 h 5123329"/>
              <a:gd name="connsiteX7" fmla="*/ 4556406 w 4634753"/>
              <a:gd name="connsiteY7" fmla="*/ 3961280 h 5123329"/>
              <a:gd name="connsiteX8" fmla="*/ 4289612 w 4634753"/>
              <a:gd name="connsiteY8" fmla="*/ 4186518 h 5123329"/>
              <a:gd name="connsiteX9" fmla="*/ 2689412 w 4634753"/>
              <a:gd name="connsiteY9" fmla="*/ 5118847 h 5123329"/>
              <a:gd name="connsiteX10" fmla="*/ 1976719 w 4634753"/>
              <a:gd name="connsiteY10" fmla="*/ 5123329 h 5123329"/>
              <a:gd name="connsiteX11" fmla="*/ 286871 w 4634753"/>
              <a:gd name="connsiteY11" fmla="*/ 4132729 h 5123329"/>
              <a:gd name="connsiteX12" fmla="*/ 4483 w 4634753"/>
              <a:gd name="connsiteY12" fmla="*/ 3581400 h 5123329"/>
              <a:gd name="connsiteX13" fmla="*/ 0 w 4634753"/>
              <a:gd name="connsiteY13" fmla="*/ 1613647 h 5123329"/>
              <a:gd name="connsiteX14" fmla="*/ 286873 w 4634753"/>
              <a:gd name="connsiteY14" fmla="*/ 1080247 h 5123329"/>
              <a:gd name="connsiteX0" fmla="*/ 286873 w 4634753"/>
              <a:gd name="connsiteY0" fmla="*/ 1080247 h 5123329"/>
              <a:gd name="connsiteX1" fmla="*/ 1976718 w 4634753"/>
              <a:gd name="connsiteY1" fmla="*/ 161364 h 5123329"/>
              <a:gd name="connsiteX2" fmla="*/ 2335306 w 4634753"/>
              <a:gd name="connsiteY2" fmla="*/ 0 h 5123329"/>
              <a:gd name="connsiteX3" fmla="*/ 2756647 w 4634753"/>
              <a:gd name="connsiteY3" fmla="*/ 228600 h 5123329"/>
              <a:gd name="connsiteX4" fmla="*/ 4267200 w 4634753"/>
              <a:gd name="connsiteY4" fmla="*/ 1071282 h 5123329"/>
              <a:gd name="connsiteX5" fmla="*/ 4634753 w 4634753"/>
              <a:gd name="connsiteY5" fmla="*/ 1658470 h 5123329"/>
              <a:gd name="connsiteX6" fmla="*/ 4620465 w 4634753"/>
              <a:gd name="connsiteY6" fmla="*/ 3588497 h 5123329"/>
              <a:gd name="connsiteX7" fmla="*/ 4556406 w 4634753"/>
              <a:gd name="connsiteY7" fmla="*/ 3961280 h 5123329"/>
              <a:gd name="connsiteX8" fmla="*/ 4289612 w 4634753"/>
              <a:gd name="connsiteY8" fmla="*/ 4186518 h 5123329"/>
              <a:gd name="connsiteX9" fmla="*/ 2689412 w 4634753"/>
              <a:gd name="connsiteY9" fmla="*/ 5118847 h 5123329"/>
              <a:gd name="connsiteX10" fmla="*/ 1976719 w 4634753"/>
              <a:gd name="connsiteY10" fmla="*/ 5123329 h 5123329"/>
              <a:gd name="connsiteX11" fmla="*/ 286871 w 4634753"/>
              <a:gd name="connsiteY11" fmla="*/ 4132729 h 5123329"/>
              <a:gd name="connsiteX12" fmla="*/ 4483 w 4634753"/>
              <a:gd name="connsiteY12" fmla="*/ 3581400 h 5123329"/>
              <a:gd name="connsiteX13" fmla="*/ 0 w 4634753"/>
              <a:gd name="connsiteY13" fmla="*/ 1613647 h 5123329"/>
              <a:gd name="connsiteX14" fmla="*/ 286873 w 4634753"/>
              <a:gd name="connsiteY14" fmla="*/ 1080247 h 5123329"/>
              <a:gd name="connsiteX0" fmla="*/ 286873 w 4634753"/>
              <a:gd name="connsiteY0" fmla="*/ 1080247 h 5123329"/>
              <a:gd name="connsiteX1" fmla="*/ 1976718 w 4634753"/>
              <a:gd name="connsiteY1" fmla="*/ 161364 h 5123329"/>
              <a:gd name="connsiteX2" fmla="*/ 2335306 w 4634753"/>
              <a:gd name="connsiteY2" fmla="*/ 0 h 5123329"/>
              <a:gd name="connsiteX3" fmla="*/ 2756647 w 4634753"/>
              <a:gd name="connsiteY3" fmla="*/ 228600 h 5123329"/>
              <a:gd name="connsiteX4" fmla="*/ 4267200 w 4634753"/>
              <a:gd name="connsiteY4" fmla="*/ 1071282 h 5123329"/>
              <a:gd name="connsiteX5" fmla="*/ 4634753 w 4634753"/>
              <a:gd name="connsiteY5" fmla="*/ 1658470 h 5123329"/>
              <a:gd name="connsiteX6" fmla="*/ 4620465 w 4634753"/>
              <a:gd name="connsiteY6" fmla="*/ 3588497 h 5123329"/>
              <a:gd name="connsiteX7" fmla="*/ 4556406 w 4634753"/>
              <a:gd name="connsiteY7" fmla="*/ 3961280 h 5123329"/>
              <a:gd name="connsiteX8" fmla="*/ 4289612 w 4634753"/>
              <a:gd name="connsiteY8" fmla="*/ 4186518 h 5123329"/>
              <a:gd name="connsiteX9" fmla="*/ 2689412 w 4634753"/>
              <a:gd name="connsiteY9" fmla="*/ 5118847 h 5123329"/>
              <a:gd name="connsiteX10" fmla="*/ 1976719 w 4634753"/>
              <a:gd name="connsiteY10" fmla="*/ 5123329 h 5123329"/>
              <a:gd name="connsiteX11" fmla="*/ 286871 w 4634753"/>
              <a:gd name="connsiteY11" fmla="*/ 4132729 h 5123329"/>
              <a:gd name="connsiteX12" fmla="*/ 4483 w 4634753"/>
              <a:gd name="connsiteY12" fmla="*/ 3581400 h 5123329"/>
              <a:gd name="connsiteX13" fmla="*/ 0 w 4634753"/>
              <a:gd name="connsiteY13" fmla="*/ 1613647 h 5123329"/>
              <a:gd name="connsiteX14" fmla="*/ 286873 w 4634753"/>
              <a:gd name="connsiteY14" fmla="*/ 1080247 h 5123329"/>
              <a:gd name="connsiteX0" fmla="*/ 286873 w 4634753"/>
              <a:gd name="connsiteY0" fmla="*/ 1080247 h 5123329"/>
              <a:gd name="connsiteX1" fmla="*/ 1976718 w 4634753"/>
              <a:gd name="connsiteY1" fmla="*/ 161364 h 5123329"/>
              <a:gd name="connsiteX2" fmla="*/ 2335306 w 4634753"/>
              <a:gd name="connsiteY2" fmla="*/ 0 h 5123329"/>
              <a:gd name="connsiteX3" fmla="*/ 2756647 w 4634753"/>
              <a:gd name="connsiteY3" fmla="*/ 228600 h 5123329"/>
              <a:gd name="connsiteX4" fmla="*/ 4267200 w 4634753"/>
              <a:gd name="connsiteY4" fmla="*/ 1071282 h 5123329"/>
              <a:gd name="connsiteX5" fmla="*/ 4634753 w 4634753"/>
              <a:gd name="connsiteY5" fmla="*/ 1658470 h 5123329"/>
              <a:gd name="connsiteX6" fmla="*/ 4620465 w 4634753"/>
              <a:gd name="connsiteY6" fmla="*/ 3588497 h 5123329"/>
              <a:gd name="connsiteX7" fmla="*/ 4556406 w 4634753"/>
              <a:gd name="connsiteY7" fmla="*/ 3961280 h 5123329"/>
              <a:gd name="connsiteX8" fmla="*/ 4289612 w 4634753"/>
              <a:gd name="connsiteY8" fmla="*/ 4186518 h 5123329"/>
              <a:gd name="connsiteX9" fmla="*/ 2689412 w 4634753"/>
              <a:gd name="connsiteY9" fmla="*/ 5118847 h 5123329"/>
              <a:gd name="connsiteX10" fmla="*/ 1976719 w 4634753"/>
              <a:gd name="connsiteY10" fmla="*/ 5123329 h 5123329"/>
              <a:gd name="connsiteX11" fmla="*/ 286871 w 4634753"/>
              <a:gd name="connsiteY11" fmla="*/ 4132729 h 5123329"/>
              <a:gd name="connsiteX12" fmla="*/ 4483 w 4634753"/>
              <a:gd name="connsiteY12" fmla="*/ 3581400 h 5123329"/>
              <a:gd name="connsiteX13" fmla="*/ 0 w 4634753"/>
              <a:gd name="connsiteY13" fmla="*/ 1613647 h 5123329"/>
              <a:gd name="connsiteX14" fmla="*/ 286873 w 4634753"/>
              <a:gd name="connsiteY14" fmla="*/ 1080247 h 5123329"/>
              <a:gd name="connsiteX0" fmla="*/ 286873 w 4634753"/>
              <a:gd name="connsiteY0" fmla="*/ 1080247 h 5123329"/>
              <a:gd name="connsiteX1" fmla="*/ 1976718 w 4634753"/>
              <a:gd name="connsiteY1" fmla="*/ 161364 h 5123329"/>
              <a:gd name="connsiteX2" fmla="*/ 2335306 w 4634753"/>
              <a:gd name="connsiteY2" fmla="*/ 0 h 5123329"/>
              <a:gd name="connsiteX3" fmla="*/ 2756647 w 4634753"/>
              <a:gd name="connsiteY3" fmla="*/ 228600 h 5123329"/>
              <a:gd name="connsiteX4" fmla="*/ 4267200 w 4634753"/>
              <a:gd name="connsiteY4" fmla="*/ 1071282 h 5123329"/>
              <a:gd name="connsiteX5" fmla="*/ 4634753 w 4634753"/>
              <a:gd name="connsiteY5" fmla="*/ 1658470 h 5123329"/>
              <a:gd name="connsiteX6" fmla="*/ 4620465 w 4634753"/>
              <a:gd name="connsiteY6" fmla="*/ 3588497 h 5123329"/>
              <a:gd name="connsiteX7" fmla="*/ 4556406 w 4634753"/>
              <a:gd name="connsiteY7" fmla="*/ 3961280 h 5123329"/>
              <a:gd name="connsiteX8" fmla="*/ 4289612 w 4634753"/>
              <a:gd name="connsiteY8" fmla="*/ 4186518 h 5123329"/>
              <a:gd name="connsiteX9" fmla="*/ 2689412 w 4634753"/>
              <a:gd name="connsiteY9" fmla="*/ 5118847 h 5123329"/>
              <a:gd name="connsiteX10" fmla="*/ 1976719 w 4634753"/>
              <a:gd name="connsiteY10" fmla="*/ 5123329 h 5123329"/>
              <a:gd name="connsiteX11" fmla="*/ 286871 w 4634753"/>
              <a:gd name="connsiteY11" fmla="*/ 4132729 h 5123329"/>
              <a:gd name="connsiteX12" fmla="*/ 4483 w 4634753"/>
              <a:gd name="connsiteY12" fmla="*/ 3581400 h 5123329"/>
              <a:gd name="connsiteX13" fmla="*/ 0 w 4634753"/>
              <a:gd name="connsiteY13" fmla="*/ 1613647 h 5123329"/>
              <a:gd name="connsiteX14" fmla="*/ 286873 w 4634753"/>
              <a:gd name="connsiteY14" fmla="*/ 1080247 h 5123329"/>
              <a:gd name="connsiteX0" fmla="*/ 286873 w 4634753"/>
              <a:gd name="connsiteY0" fmla="*/ 1080247 h 5123329"/>
              <a:gd name="connsiteX1" fmla="*/ 1976718 w 4634753"/>
              <a:gd name="connsiteY1" fmla="*/ 161364 h 5123329"/>
              <a:gd name="connsiteX2" fmla="*/ 2335306 w 4634753"/>
              <a:gd name="connsiteY2" fmla="*/ 0 h 5123329"/>
              <a:gd name="connsiteX3" fmla="*/ 2756647 w 4634753"/>
              <a:gd name="connsiteY3" fmla="*/ 228600 h 5123329"/>
              <a:gd name="connsiteX4" fmla="*/ 4267200 w 4634753"/>
              <a:gd name="connsiteY4" fmla="*/ 1071282 h 5123329"/>
              <a:gd name="connsiteX5" fmla="*/ 4634753 w 4634753"/>
              <a:gd name="connsiteY5" fmla="*/ 1658470 h 5123329"/>
              <a:gd name="connsiteX6" fmla="*/ 4620465 w 4634753"/>
              <a:gd name="connsiteY6" fmla="*/ 3588497 h 5123329"/>
              <a:gd name="connsiteX7" fmla="*/ 4556406 w 4634753"/>
              <a:gd name="connsiteY7" fmla="*/ 3961280 h 5123329"/>
              <a:gd name="connsiteX8" fmla="*/ 4289612 w 4634753"/>
              <a:gd name="connsiteY8" fmla="*/ 4186518 h 5123329"/>
              <a:gd name="connsiteX9" fmla="*/ 2689412 w 4634753"/>
              <a:gd name="connsiteY9" fmla="*/ 5118847 h 5123329"/>
              <a:gd name="connsiteX10" fmla="*/ 1976719 w 4634753"/>
              <a:gd name="connsiteY10" fmla="*/ 5123329 h 5123329"/>
              <a:gd name="connsiteX11" fmla="*/ 286871 w 4634753"/>
              <a:gd name="connsiteY11" fmla="*/ 4132729 h 5123329"/>
              <a:gd name="connsiteX12" fmla="*/ 4483 w 4634753"/>
              <a:gd name="connsiteY12" fmla="*/ 3581400 h 5123329"/>
              <a:gd name="connsiteX13" fmla="*/ 0 w 4634753"/>
              <a:gd name="connsiteY13" fmla="*/ 1613647 h 5123329"/>
              <a:gd name="connsiteX14" fmla="*/ 286873 w 4634753"/>
              <a:gd name="connsiteY14" fmla="*/ 1080247 h 5123329"/>
              <a:gd name="connsiteX0" fmla="*/ 286873 w 4634753"/>
              <a:gd name="connsiteY0" fmla="*/ 1080247 h 5123329"/>
              <a:gd name="connsiteX1" fmla="*/ 1976718 w 4634753"/>
              <a:gd name="connsiteY1" fmla="*/ 161364 h 5123329"/>
              <a:gd name="connsiteX2" fmla="*/ 2335306 w 4634753"/>
              <a:gd name="connsiteY2" fmla="*/ 0 h 5123329"/>
              <a:gd name="connsiteX3" fmla="*/ 2756647 w 4634753"/>
              <a:gd name="connsiteY3" fmla="*/ 228600 h 5123329"/>
              <a:gd name="connsiteX4" fmla="*/ 4267200 w 4634753"/>
              <a:gd name="connsiteY4" fmla="*/ 1071282 h 5123329"/>
              <a:gd name="connsiteX5" fmla="*/ 4634753 w 4634753"/>
              <a:gd name="connsiteY5" fmla="*/ 1658470 h 5123329"/>
              <a:gd name="connsiteX6" fmla="*/ 4620465 w 4634753"/>
              <a:gd name="connsiteY6" fmla="*/ 3588497 h 5123329"/>
              <a:gd name="connsiteX7" fmla="*/ 4556406 w 4634753"/>
              <a:gd name="connsiteY7" fmla="*/ 3961280 h 5123329"/>
              <a:gd name="connsiteX8" fmla="*/ 4289612 w 4634753"/>
              <a:gd name="connsiteY8" fmla="*/ 4186518 h 5123329"/>
              <a:gd name="connsiteX9" fmla="*/ 2689412 w 4634753"/>
              <a:gd name="connsiteY9" fmla="*/ 5118847 h 5123329"/>
              <a:gd name="connsiteX10" fmla="*/ 1976719 w 4634753"/>
              <a:gd name="connsiteY10" fmla="*/ 5123329 h 5123329"/>
              <a:gd name="connsiteX11" fmla="*/ 286871 w 4634753"/>
              <a:gd name="connsiteY11" fmla="*/ 4132729 h 5123329"/>
              <a:gd name="connsiteX12" fmla="*/ 4483 w 4634753"/>
              <a:gd name="connsiteY12" fmla="*/ 3581400 h 5123329"/>
              <a:gd name="connsiteX13" fmla="*/ 0 w 4634753"/>
              <a:gd name="connsiteY13" fmla="*/ 1613647 h 5123329"/>
              <a:gd name="connsiteX14" fmla="*/ 286873 w 4634753"/>
              <a:gd name="connsiteY14" fmla="*/ 1080247 h 5123329"/>
              <a:gd name="connsiteX0" fmla="*/ 286873 w 4634753"/>
              <a:gd name="connsiteY0" fmla="*/ 1080247 h 5123329"/>
              <a:gd name="connsiteX1" fmla="*/ 1976718 w 4634753"/>
              <a:gd name="connsiteY1" fmla="*/ 161364 h 5123329"/>
              <a:gd name="connsiteX2" fmla="*/ 2335306 w 4634753"/>
              <a:gd name="connsiteY2" fmla="*/ 0 h 5123329"/>
              <a:gd name="connsiteX3" fmla="*/ 2756647 w 4634753"/>
              <a:gd name="connsiteY3" fmla="*/ 228600 h 5123329"/>
              <a:gd name="connsiteX4" fmla="*/ 4267200 w 4634753"/>
              <a:gd name="connsiteY4" fmla="*/ 1071282 h 5123329"/>
              <a:gd name="connsiteX5" fmla="*/ 4586568 w 4634753"/>
              <a:gd name="connsiteY5" fmla="*/ 1319680 h 5123329"/>
              <a:gd name="connsiteX6" fmla="*/ 4634753 w 4634753"/>
              <a:gd name="connsiteY6" fmla="*/ 1658470 h 5123329"/>
              <a:gd name="connsiteX7" fmla="*/ 4620465 w 4634753"/>
              <a:gd name="connsiteY7" fmla="*/ 3588497 h 5123329"/>
              <a:gd name="connsiteX8" fmla="*/ 4556406 w 4634753"/>
              <a:gd name="connsiteY8" fmla="*/ 3961280 h 5123329"/>
              <a:gd name="connsiteX9" fmla="*/ 4289612 w 4634753"/>
              <a:gd name="connsiteY9" fmla="*/ 4186518 h 5123329"/>
              <a:gd name="connsiteX10" fmla="*/ 2689412 w 4634753"/>
              <a:gd name="connsiteY10" fmla="*/ 5118847 h 5123329"/>
              <a:gd name="connsiteX11" fmla="*/ 1976719 w 4634753"/>
              <a:gd name="connsiteY11" fmla="*/ 5123329 h 5123329"/>
              <a:gd name="connsiteX12" fmla="*/ 286871 w 4634753"/>
              <a:gd name="connsiteY12" fmla="*/ 4132729 h 5123329"/>
              <a:gd name="connsiteX13" fmla="*/ 4483 w 4634753"/>
              <a:gd name="connsiteY13" fmla="*/ 3581400 h 5123329"/>
              <a:gd name="connsiteX14" fmla="*/ 0 w 4634753"/>
              <a:gd name="connsiteY14" fmla="*/ 1613647 h 5123329"/>
              <a:gd name="connsiteX15" fmla="*/ 286873 w 4634753"/>
              <a:gd name="connsiteY15" fmla="*/ 1080247 h 5123329"/>
              <a:gd name="connsiteX0" fmla="*/ 286873 w 4634753"/>
              <a:gd name="connsiteY0" fmla="*/ 1080247 h 5123329"/>
              <a:gd name="connsiteX1" fmla="*/ 1976718 w 4634753"/>
              <a:gd name="connsiteY1" fmla="*/ 161364 h 5123329"/>
              <a:gd name="connsiteX2" fmla="*/ 2335306 w 4634753"/>
              <a:gd name="connsiteY2" fmla="*/ 0 h 5123329"/>
              <a:gd name="connsiteX3" fmla="*/ 2756647 w 4634753"/>
              <a:gd name="connsiteY3" fmla="*/ 228600 h 5123329"/>
              <a:gd name="connsiteX4" fmla="*/ 4267200 w 4634753"/>
              <a:gd name="connsiteY4" fmla="*/ 1071282 h 5123329"/>
              <a:gd name="connsiteX5" fmla="*/ 4586568 w 4634753"/>
              <a:gd name="connsiteY5" fmla="*/ 1319680 h 5123329"/>
              <a:gd name="connsiteX6" fmla="*/ 4634753 w 4634753"/>
              <a:gd name="connsiteY6" fmla="*/ 1658470 h 5123329"/>
              <a:gd name="connsiteX7" fmla="*/ 4620465 w 4634753"/>
              <a:gd name="connsiteY7" fmla="*/ 3588497 h 5123329"/>
              <a:gd name="connsiteX8" fmla="*/ 4556406 w 4634753"/>
              <a:gd name="connsiteY8" fmla="*/ 3961280 h 5123329"/>
              <a:gd name="connsiteX9" fmla="*/ 4289612 w 4634753"/>
              <a:gd name="connsiteY9" fmla="*/ 4186518 h 5123329"/>
              <a:gd name="connsiteX10" fmla="*/ 2689412 w 4634753"/>
              <a:gd name="connsiteY10" fmla="*/ 5118847 h 5123329"/>
              <a:gd name="connsiteX11" fmla="*/ 1976719 w 4634753"/>
              <a:gd name="connsiteY11" fmla="*/ 5123329 h 5123329"/>
              <a:gd name="connsiteX12" fmla="*/ 286871 w 4634753"/>
              <a:gd name="connsiteY12" fmla="*/ 4132729 h 5123329"/>
              <a:gd name="connsiteX13" fmla="*/ 4483 w 4634753"/>
              <a:gd name="connsiteY13" fmla="*/ 3581400 h 5123329"/>
              <a:gd name="connsiteX14" fmla="*/ 0 w 4634753"/>
              <a:gd name="connsiteY14" fmla="*/ 1613647 h 5123329"/>
              <a:gd name="connsiteX15" fmla="*/ 286873 w 4634753"/>
              <a:gd name="connsiteY15" fmla="*/ 1080247 h 5123329"/>
              <a:gd name="connsiteX0" fmla="*/ 286873 w 4634753"/>
              <a:gd name="connsiteY0" fmla="*/ 1080247 h 5123329"/>
              <a:gd name="connsiteX1" fmla="*/ 1976718 w 4634753"/>
              <a:gd name="connsiteY1" fmla="*/ 161364 h 5123329"/>
              <a:gd name="connsiteX2" fmla="*/ 2335306 w 4634753"/>
              <a:gd name="connsiteY2" fmla="*/ 0 h 5123329"/>
              <a:gd name="connsiteX3" fmla="*/ 2756647 w 4634753"/>
              <a:gd name="connsiteY3" fmla="*/ 228600 h 5123329"/>
              <a:gd name="connsiteX4" fmla="*/ 4267200 w 4634753"/>
              <a:gd name="connsiteY4" fmla="*/ 1071282 h 5123329"/>
              <a:gd name="connsiteX5" fmla="*/ 4586568 w 4634753"/>
              <a:gd name="connsiteY5" fmla="*/ 1319680 h 5123329"/>
              <a:gd name="connsiteX6" fmla="*/ 4634753 w 4634753"/>
              <a:gd name="connsiteY6" fmla="*/ 1658470 h 5123329"/>
              <a:gd name="connsiteX7" fmla="*/ 4620465 w 4634753"/>
              <a:gd name="connsiteY7" fmla="*/ 3588497 h 5123329"/>
              <a:gd name="connsiteX8" fmla="*/ 4556406 w 4634753"/>
              <a:gd name="connsiteY8" fmla="*/ 3961280 h 5123329"/>
              <a:gd name="connsiteX9" fmla="*/ 4289612 w 4634753"/>
              <a:gd name="connsiteY9" fmla="*/ 4186518 h 5123329"/>
              <a:gd name="connsiteX10" fmla="*/ 2689412 w 4634753"/>
              <a:gd name="connsiteY10" fmla="*/ 5118847 h 5123329"/>
              <a:gd name="connsiteX11" fmla="*/ 1976719 w 4634753"/>
              <a:gd name="connsiteY11" fmla="*/ 5123329 h 5123329"/>
              <a:gd name="connsiteX12" fmla="*/ 286871 w 4634753"/>
              <a:gd name="connsiteY12" fmla="*/ 4132729 h 5123329"/>
              <a:gd name="connsiteX13" fmla="*/ 4483 w 4634753"/>
              <a:gd name="connsiteY13" fmla="*/ 3581400 h 5123329"/>
              <a:gd name="connsiteX14" fmla="*/ 0 w 4634753"/>
              <a:gd name="connsiteY14" fmla="*/ 1613647 h 5123329"/>
              <a:gd name="connsiteX15" fmla="*/ 286873 w 4634753"/>
              <a:gd name="connsiteY15" fmla="*/ 1080247 h 5123329"/>
              <a:gd name="connsiteX0" fmla="*/ 286873 w 4634753"/>
              <a:gd name="connsiteY0" fmla="*/ 1080247 h 5123329"/>
              <a:gd name="connsiteX1" fmla="*/ 1976718 w 4634753"/>
              <a:gd name="connsiteY1" fmla="*/ 161364 h 5123329"/>
              <a:gd name="connsiteX2" fmla="*/ 2335306 w 4634753"/>
              <a:gd name="connsiteY2" fmla="*/ 0 h 5123329"/>
              <a:gd name="connsiteX3" fmla="*/ 2756647 w 4634753"/>
              <a:gd name="connsiteY3" fmla="*/ 228600 h 5123329"/>
              <a:gd name="connsiteX4" fmla="*/ 4267200 w 4634753"/>
              <a:gd name="connsiteY4" fmla="*/ 1071282 h 5123329"/>
              <a:gd name="connsiteX5" fmla="*/ 4586568 w 4634753"/>
              <a:gd name="connsiteY5" fmla="*/ 1319680 h 5123329"/>
              <a:gd name="connsiteX6" fmla="*/ 4634753 w 4634753"/>
              <a:gd name="connsiteY6" fmla="*/ 1658470 h 5123329"/>
              <a:gd name="connsiteX7" fmla="*/ 4620465 w 4634753"/>
              <a:gd name="connsiteY7" fmla="*/ 3588497 h 5123329"/>
              <a:gd name="connsiteX8" fmla="*/ 4556406 w 4634753"/>
              <a:gd name="connsiteY8" fmla="*/ 3961280 h 5123329"/>
              <a:gd name="connsiteX9" fmla="*/ 4289612 w 4634753"/>
              <a:gd name="connsiteY9" fmla="*/ 4186518 h 5123329"/>
              <a:gd name="connsiteX10" fmla="*/ 2689412 w 4634753"/>
              <a:gd name="connsiteY10" fmla="*/ 5118847 h 5123329"/>
              <a:gd name="connsiteX11" fmla="*/ 1976719 w 4634753"/>
              <a:gd name="connsiteY11" fmla="*/ 5123329 h 5123329"/>
              <a:gd name="connsiteX12" fmla="*/ 286871 w 4634753"/>
              <a:gd name="connsiteY12" fmla="*/ 4132729 h 5123329"/>
              <a:gd name="connsiteX13" fmla="*/ 4483 w 4634753"/>
              <a:gd name="connsiteY13" fmla="*/ 3581400 h 5123329"/>
              <a:gd name="connsiteX14" fmla="*/ 0 w 4634753"/>
              <a:gd name="connsiteY14" fmla="*/ 1613647 h 5123329"/>
              <a:gd name="connsiteX15" fmla="*/ 286873 w 4634753"/>
              <a:gd name="connsiteY15" fmla="*/ 1080247 h 5123329"/>
              <a:gd name="connsiteX0" fmla="*/ 286873 w 4635654"/>
              <a:gd name="connsiteY0" fmla="*/ 1080247 h 5123329"/>
              <a:gd name="connsiteX1" fmla="*/ 1976718 w 4635654"/>
              <a:gd name="connsiteY1" fmla="*/ 161364 h 5123329"/>
              <a:gd name="connsiteX2" fmla="*/ 2335306 w 4635654"/>
              <a:gd name="connsiteY2" fmla="*/ 0 h 5123329"/>
              <a:gd name="connsiteX3" fmla="*/ 2756647 w 4635654"/>
              <a:gd name="connsiteY3" fmla="*/ 228600 h 5123329"/>
              <a:gd name="connsiteX4" fmla="*/ 4267200 w 4635654"/>
              <a:gd name="connsiteY4" fmla="*/ 1071282 h 5123329"/>
              <a:gd name="connsiteX5" fmla="*/ 4586568 w 4635654"/>
              <a:gd name="connsiteY5" fmla="*/ 1319680 h 5123329"/>
              <a:gd name="connsiteX6" fmla="*/ 4634753 w 4635654"/>
              <a:gd name="connsiteY6" fmla="*/ 1658470 h 5123329"/>
              <a:gd name="connsiteX7" fmla="*/ 4620465 w 4635654"/>
              <a:gd name="connsiteY7" fmla="*/ 3588497 h 5123329"/>
              <a:gd name="connsiteX8" fmla="*/ 4556406 w 4635654"/>
              <a:gd name="connsiteY8" fmla="*/ 3961280 h 5123329"/>
              <a:gd name="connsiteX9" fmla="*/ 4289612 w 4635654"/>
              <a:gd name="connsiteY9" fmla="*/ 4186518 h 5123329"/>
              <a:gd name="connsiteX10" fmla="*/ 2689412 w 4635654"/>
              <a:gd name="connsiteY10" fmla="*/ 5118847 h 5123329"/>
              <a:gd name="connsiteX11" fmla="*/ 1976719 w 4635654"/>
              <a:gd name="connsiteY11" fmla="*/ 5123329 h 5123329"/>
              <a:gd name="connsiteX12" fmla="*/ 286871 w 4635654"/>
              <a:gd name="connsiteY12" fmla="*/ 4132729 h 5123329"/>
              <a:gd name="connsiteX13" fmla="*/ 4483 w 4635654"/>
              <a:gd name="connsiteY13" fmla="*/ 3581400 h 5123329"/>
              <a:gd name="connsiteX14" fmla="*/ 0 w 4635654"/>
              <a:gd name="connsiteY14" fmla="*/ 1613647 h 5123329"/>
              <a:gd name="connsiteX15" fmla="*/ 286873 w 4635654"/>
              <a:gd name="connsiteY15" fmla="*/ 1080247 h 5123329"/>
              <a:gd name="connsiteX0" fmla="*/ 286873 w 4635654"/>
              <a:gd name="connsiteY0" fmla="*/ 1080247 h 5123329"/>
              <a:gd name="connsiteX1" fmla="*/ 1976718 w 4635654"/>
              <a:gd name="connsiteY1" fmla="*/ 161364 h 5123329"/>
              <a:gd name="connsiteX2" fmla="*/ 2335306 w 4635654"/>
              <a:gd name="connsiteY2" fmla="*/ 0 h 5123329"/>
              <a:gd name="connsiteX3" fmla="*/ 2756647 w 4635654"/>
              <a:gd name="connsiteY3" fmla="*/ 228600 h 5123329"/>
              <a:gd name="connsiteX4" fmla="*/ 4267200 w 4635654"/>
              <a:gd name="connsiteY4" fmla="*/ 1071282 h 5123329"/>
              <a:gd name="connsiteX5" fmla="*/ 4586568 w 4635654"/>
              <a:gd name="connsiteY5" fmla="*/ 1319680 h 5123329"/>
              <a:gd name="connsiteX6" fmla="*/ 4634753 w 4635654"/>
              <a:gd name="connsiteY6" fmla="*/ 1658470 h 5123329"/>
              <a:gd name="connsiteX7" fmla="*/ 4620465 w 4635654"/>
              <a:gd name="connsiteY7" fmla="*/ 3588497 h 5123329"/>
              <a:gd name="connsiteX8" fmla="*/ 4556406 w 4635654"/>
              <a:gd name="connsiteY8" fmla="*/ 3961280 h 5123329"/>
              <a:gd name="connsiteX9" fmla="*/ 4289612 w 4635654"/>
              <a:gd name="connsiteY9" fmla="*/ 4186518 h 5123329"/>
              <a:gd name="connsiteX10" fmla="*/ 2689412 w 4635654"/>
              <a:gd name="connsiteY10" fmla="*/ 5118847 h 5123329"/>
              <a:gd name="connsiteX11" fmla="*/ 1976719 w 4635654"/>
              <a:gd name="connsiteY11" fmla="*/ 5123329 h 5123329"/>
              <a:gd name="connsiteX12" fmla="*/ 286871 w 4635654"/>
              <a:gd name="connsiteY12" fmla="*/ 4132729 h 5123329"/>
              <a:gd name="connsiteX13" fmla="*/ 4483 w 4635654"/>
              <a:gd name="connsiteY13" fmla="*/ 3581400 h 5123329"/>
              <a:gd name="connsiteX14" fmla="*/ 0 w 4635654"/>
              <a:gd name="connsiteY14" fmla="*/ 1613647 h 5123329"/>
              <a:gd name="connsiteX15" fmla="*/ 286873 w 4635654"/>
              <a:gd name="connsiteY15" fmla="*/ 1080247 h 5123329"/>
              <a:gd name="connsiteX0" fmla="*/ 286873 w 4635654"/>
              <a:gd name="connsiteY0" fmla="*/ 1080247 h 5123329"/>
              <a:gd name="connsiteX1" fmla="*/ 1976718 w 4635654"/>
              <a:gd name="connsiteY1" fmla="*/ 161364 h 5123329"/>
              <a:gd name="connsiteX2" fmla="*/ 2335306 w 4635654"/>
              <a:gd name="connsiteY2" fmla="*/ 0 h 5123329"/>
              <a:gd name="connsiteX3" fmla="*/ 2659810 w 4635654"/>
              <a:gd name="connsiteY3" fmla="*/ 136525 h 5123329"/>
              <a:gd name="connsiteX4" fmla="*/ 4267200 w 4635654"/>
              <a:gd name="connsiteY4" fmla="*/ 1071282 h 5123329"/>
              <a:gd name="connsiteX5" fmla="*/ 4586568 w 4635654"/>
              <a:gd name="connsiteY5" fmla="*/ 1319680 h 5123329"/>
              <a:gd name="connsiteX6" fmla="*/ 4634753 w 4635654"/>
              <a:gd name="connsiteY6" fmla="*/ 1658470 h 5123329"/>
              <a:gd name="connsiteX7" fmla="*/ 4620465 w 4635654"/>
              <a:gd name="connsiteY7" fmla="*/ 3588497 h 5123329"/>
              <a:gd name="connsiteX8" fmla="*/ 4556406 w 4635654"/>
              <a:gd name="connsiteY8" fmla="*/ 3961280 h 5123329"/>
              <a:gd name="connsiteX9" fmla="*/ 4289612 w 4635654"/>
              <a:gd name="connsiteY9" fmla="*/ 4186518 h 5123329"/>
              <a:gd name="connsiteX10" fmla="*/ 2689412 w 4635654"/>
              <a:gd name="connsiteY10" fmla="*/ 5118847 h 5123329"/>
              <a:gd name="connsiteX11" fmla="*/ 1976719 w 4635654"/>
              <a:gd name="connsiteY11" fmla="*/ 5123329 h 5123329"/>
              <a:gd name="connsiteX12" fmla="*/ 286871 w 4635654"/>
              <a:gd name="connsiteY12" fmla="*/ 4132729 h 5123329"/>
              <a:gd name="connsiteX13" fmla="*/ 4483 w 4635654"/>
              <a:gd name="connsiteY13" fmla="*/ 3581400 h 5123329"/>
              <a:gd name="connsiteX14" fmla="*/ 0 w 4635654"/>
              <a:gd name="connsiteY14" fmla="*/ 1613647 h 5123329"/>
              <a:gd name="connsiteX15" fmla="*/ 286873 w 4635654"/>
              <a:gd name="connsiteY15" fmla="*/ 1080247 h 5123329"/>
              <a:gd name="connsiteX0" fmla="*/ 286873 w 4635654"/>
              <a:gd name="connsiteY0" fmla="*/ 1086389 h 5129471"/>
              <a:gd name="connsiteX1" fmla="*/ 1976718 w 4635654"/>
              <a:gd name="connsiteY1" fmla="*/ 167506 h 5129471"/>
              <a:gd name="connsiteX2" fmla="*/ 2335306 w 4635654"/>
              <a:gd name="connsiteY2" fmla="*/ 6142 h 5129471"/>
              <a:gd name="connsiteX3" fmla="*/ 2659810 w 4635654"/>
              <a:gd name="connsiteY3" fmla="*/ 142667 h 5129471"/>
              <a:gd name="connsiteX4" fmla="*/ 4267200 w 4635654"/>
              <a:gd name="connsiteY4" fmla="*/ 1077424 h 5129471"/>
              <a:gd name="connsiteX5" fmla="*/ 4586568 w 4635654"/>
              <a:gd name="connsiteY5" fmla="*/ 1325822 h 5129471"/>
              <a:gd name="connsiteX6" fmla="*/ 4634753 w 4635654"/>
              <a:gd name="connsiteY6" fmla="*/ 1664612 h 5129471"/>
              <a:gd name="connsiteX7" fmla="*/ 4620465 w 4635654"/>
              <a:gd name="connsiteY7" fmla="*/ 3594639 h 5129471"/>
              <a:gd name="connsiteX8" fmla="*/ 4556406 w 4635654"/>
              <a:gd name="connsiteY8" fmla="*/ 3967422 h 5129471"/>
              <a:gd name="connsiteX9" fmla="*/ 4289612 w 4635654"/>
              <a:gd name="connsiteY9" fmla="*/ 4192660 h 5129471"/>
              <a:gd name="connsiteX10" fmla="*/ 2689412 w 4635654"/>
              <a:gd name="connsiteY10" fmla="*/ 5124989 h 5129471"/>
              <a:gd name="connsiteX11" fmla="*/ 1976719 w 4635654"/>
              <a:gd name="connsiteY11" fmla="*/ 5129471 h 5129471"/>
              <a:gd name="connsiteX12" fmla="*/ 286871 w 4635654"/>
              <a:gd name="connsiteY12" fmla="*/ 4138871 h 5129471"/>
              <a:gd name="connsiteX13" fmla="*/ 4483 w 4635654"/>
              <a:gd name="connsiteY13" fmla="*/ 3587542 h 5129471"/>
              <a:gd name="connsiteX14" fmla="*/ 0 w 4635654"/>
              <a:gd name="connsiteY14" fmla="*/ 1619789 h 5129471"/>
              <a:gd name="connsiteX15" fmla="*/ 286873 w 4635654"/>
              <a:gd name="connsiteY15" fmla="*/ 1086389 h 5129471"/>
              <a:gd name="connsiteX0" fmla="*/ 286873 w 4635654"/>
              <a:gd name="connsiteY0" fmla="*/ 1082867 h 5125949"/>
              <a:gd name="connsiteX1" fmla="*/ 1976718 w 4635654"/>
              <a:gd name="connsiteY1" fmla="*/ 163984 h 5125949"/>
              <a:gd name="connsiteX2" fmla="*/ 2335306 w 4635654"/>
              <a:gd name="connsiteY2" fmla="*/ 2620 h 5125949"/>
              <a:gd name="connsiteX3" fmla="*/ 2659810 w 4635654"/>
              <a:gd name="connsiteY3" fmla="*/ 139145 h 5125949"/>
              <a:gd name="connsiteX4" fmla="*/ 4267200 w 4635654"/>
              <a:gd name="connsiteY4" fmla="*/ 1073902 h 5125949"/>
              <a:gd name="connsiteX5" fmla="*/ 4586568 w 4635654"/>
              <a:gd name="connsiteY5" fmla="*/ 1322300 h 5125949"/>
              <a:gd name="connsiteX6" fmla="*/ 4634753 w 4635654"/>
              <a:gd name="connsiteY6" fmla="*/ 1661090 h 5125949"/>
              <a:gd name="connsiteX7" fmla="*/ 4620465 w 4635654"/>
              <a:gd name="connsiteY7" fmla="*/ 3591117 h 5125949"/>
              <a:gd name="connsiteX8" fmla="*/ 4556406 w 4635654"/>
              <a:gd name="connsiteY8" fmla="*/ 3963900 h 5125949"/>
              <a:gd name="connsiteX9" fmla="*/ 4289612 w 4635654"/>
              <a:gd name="connsiteY9" fmla="*/ 4189138 h 5125949"/>
              <a:gd name="connsiteX10" fmla="*/ 2689412 w 4635654"/>
              <a:gd name="connsiteY10" fmla="*/ 5121467 h 5125949"/>
              <a:gd name="connsiteX11" fmla="*/ 1976719 w 4635654"/>
              <a:gd name="connsiteY11" fmla="*/ 5125949 h 5125949"/>
              <a:gd name="connsiteX12" fmla="*/ 286871 w 4635654"/>
              <a:gd name="connsiteY12" fmla="*/ 4135349 h 5125949"/>
              <a:gd name="connsiteX13" fmla="*/ 4483 w 4635654"/>
              <a:gd name="connsiteY13" fmla="*/ 3584020 h 5125949"/>
              <a:gd name="connsiteX14" fmla="*/ 0 w 4635654"/>
              <a:gd name="connsiteY14" fmla="*/ 1616267 h 5125949"/>
              <a:gd name="connsiteX15" fmla="*/ 286873 w 4635654"/>
              <a:gd name="connsiteY15" fmla="*/ 1082867 h 5125949"/>
              <a:gd name="connsiteX0" fmla="*/ 286873 w 4635654"/>
              <a:gd name="connsiteY0" fmla="*/ 1084862 h 5127944"/>
              <a:gd name="connsiteX1" fmla="*/ 1992593 w 4635654"/>
              <a:gd name="connsiteY1" fmla="*/ 145341 h 5127944"/>
              <a:gd name="connsiteX2" fmla="*/ 2335306 w 4635654"/>
              <a:gd name="connsiteY2" fmla="*/ 4615 h 5127944"/>
              <a:gd name="connsiteX3" fmla="*/ 2659810 w 4635654"/>
              <a:gd name="connsiteY3" fmla="*/ 141140 h 5127944"/>
              <a:gd name="connsiteX4" fmla="*/ 4267200 w 4635654"/>
              <a:gd name="connsiteY4" fmla="*/ 1075897 h 5127944"/>
              <a:gd name="connsiteX5" fmla="*/ 4586568 w 4635654"/>
              <a:gd name="connsiteY5" fmla="*/ 1324295 h 5127944"/>
              <a:gd name="connsiteX6" fmla="*/ 4634753 w 4635654"/>
              <a:gd name="connsiteY6" fmla="*/ 1663085 h 5127944"/>
              <a:gd name="connsiteX7" fmla="*/ 4620465 w 4635654"/>
              <a:gd name="connsiteY7" fmla="*/ 3593112 h 5127944"/>
              <a:gd name="connsiteX8" fmla="*/ 4556406 w 4635654"/>
              <a:gd name="connsiteY8" fmla="*/ 3965895 h 5127944"/>
              <a:gd name="connsiteX9" fmla="*/ 4289612 w 4635654"/>
              <a:gd name="connsiteY9" fmla="*/ 4191133 h 5127944"/>
              <a:gd name="connsiteX10" fmla="*/ 2689412 w 4635654"/>
              <a:gd name="connsiteY10" fmla="*/ 5123462 h 5127944"/>
              <a:gd name="connsiteX11" fmla="*/ 1976719 w 4635654"/>
              <a:gd name="connsiteY11" fmla="*/ 5127944 h 5127944"/>
              <a:gd name="connsiteX12" fmla="*/ 286871 w 4635654"/>
              <a:gd name="connsiteY12" fmla="*/ 4137344 h 5127944"/>
              <a:gd name="connsiteX13" fmla="*/ 4483 w 4635654"/>
              <a:gd name="connsiteY13" fmla="*/ 3586015 h 5127944"/>
              <a:gd name="connsiteX14" fmla="*/ 0 w 4635654"/>
              <a:gd name="connsiteY14" fmla="*/ 1618262 h 5127944"/>
              <a:gd name="connsiteX15" fmla="*/ 286873 w 4635654"/>
              <a:gd name="connsiteY15" fmla="*/ 1084862 h 5127944"/>
              <a:gd name="connsiteX0" fmla="*/ 286873 w 4635654"/>
              <a:gd name="connsiteY0" fmla="*/ 1084862 h 5127944"/>
              <a:gd name="connsiteX1" fmla="*/ 1992593 w 4635654"/>
              <a:gd name="connsiteY1" fmla="*/ 145341 h 5127944"/>
              <a:gd name="connsiteX2" fmla="*/ 2335306 w 4635654"/>
              <a:gd name="connsiteY2" fmla="*/ 4615 h 5127944"/>
              <a:gd name="connsiteX3" fmla="*/ 2659810 w 4635654"/>
              <a:gd name="connsiteY3" fmla="*/ 141140 h 5127944"/>
              <a:gd name="connsiteX4" fmla="*/ 4267200 w 4635654"/>
              <a:gd name="connsiteY4" fmla="*/ 1075897 h 5127944"/>
              <a:gd name="connsiteX5" fmla="*/ 4586568 w 4635654"/>
              <a:gd name="connsiteY5" fmla="*/ 1324295 h 5127944"/>
              <a:gd name="connsiteX6" fmla="*/ 4634753 w 4635654"/>
              <a:gd name="connsiteY6" fmla="*/ 1663085 h 5127944"/>
              <a:gd name="connsiteX7" fmla="*/ 4620465 w 4635654"/>
              <a:gd name="connsiteY7" fmla="*/ 3593112 h 5127944"/>
              <a:gd name="connsiteX8" fmla="*/ 4556406 w 4635654"/>
              <a:gd name="connsiteY8" fmla="*/ 3965895 h 5127944"/>
              <a:gd name="connsiteX9" fmla="*/ 4289612 w 4635654"/>
              <a:gd name="connsiteY9" fmla="*/ 4191133 h 5127944"/>
              <a:gd name="connsiteX10" fmla="*/ 2689412 w 4635654"/>
              <a:gd name="connsiteY10" fmla="*/ 5123462 h 5127944"/>
              <a:gd name="connsiteX11" fmla="*/ 1976719 w 4635654"/>
              <a:gd name="connsiteY11" fmla="*/ 5127944 h 5127944"/>
              <a:gd name="connsiteX12" fmla="*/ 286871 w 4635654"/>
              <a:gd name="connsiteY12" fmla="*/ 4137344 h 5127944"/>
              <a:gd name="connsiteX13" fmla="*/ 4483 w 4635654"/>
              <a:gd name="connsiteY13" fmla="*/ 3586015 h 5127944"/>
              <a:gd name="connsiteX14" fmla="*/ 0 w 4635654"/>
              <a:gd name="connsiteY14" fmla="*/ 1618262 h 5127944"/>
              <a:gd name="connsiteX15" fmla="*/ 286873 w 4635654"/>
              <a:gd name="connsiteY15" fmla="*/ 1084862 h 5127944"/>
              <a:gd name="connsiteX0" fmla="*/ 286873 w 4635654"/>
              <a:gd name="connsiteY0" fmla="*/ 1080252 h 5123334"/>
              <a:gd name="connsiteX1" fmla="*/ 1992593 w 4635654"/>
              <a:gd name="connsiteY1" fmla="*/ 140731 h 5123334"/>
              <a:gd name="connsiteX2" fmla="*/ 2335306 w 4635654"/>
              <a:gd name="connsiteY2" fmla="*/ 5 h 5123334"/>
              <a:gd name="connsiteX3" fmla="*/ 2659810 w 4635654"/>
              <a:gd name="connsiteY3" fmla="*/ 136530 h 5123334"/>
              <a:gd name="connsiteX4" fmla="*/ 4267200 w 4635654"/>
              <a:gd name="connsiteY4" fmla="*/ 1071287 h 5123334"/>
              <a:gd name="connsiteX5" fmla="*/ 4586568 w 4635654"/>
              <a:gd name="connsiteY5" fmla="*/ 1319685 h 5123334"/>
              <a:gd name="connsiteX6" fmla="*/ 4634753 w 4635654"/>
              <a:gd name="connsiteY6" fmla="*/ 1658475 h 5123334"/>
              <a:gd name="connsiteX7" fmla="*/ 4620465 w 4635654"/>
              <a:gd name="connsiteY7" fmla="*/ 3588502 h 5123334"/>
              <a:gd name="connsiteX8" fmla="*/ 4556406 w 4635654"/>
              <a:gd name="connsiteY8" fmla="*/ 3961285 h 5123334"/>
              <a:gd name="connsiteX9" fmla="*/ 4289612 w 4635654"/>
              <a:gd name="connsiteY9" fmla="*/ 4186523 h 5123334"/>
              <a:gd name="connsiteX10" fmla="*/ 2689412 w 4635654"/>
              <a:gd name="connsiteY10" fmla="*/ 5118852 h 5123334"/>
              <a:gd name="connsiteX11" fmla="*/ 1976719 w 4635654"/>
              <a:gd name="connsiteY11" fmla="*/ 5123334 h 5123334"/>
              <a:gd name="connsiteX12" fmla="*/ 286871 w 4635654"/>
              <a:gd name="connsiteY12" fmla="*/ 4132734 h 5123334"/>
              <a:gd name="connsiteX13" fmla="*/ 4483 w 4635654"/>
              <a:gd name="connsiteY13" fmla="*/ 3581405 h 5123334"/>
              <a:gd name="connsiteX14" fmla="*/ 0 w 4635654"/>
              <a:gd name="connsiteY14" fmla="*/ 1613652 h 5123334"/>
              <a:gd name="connsiteX15" fmla="*/ 286873 w 4635654"/>
              <a:gd name="connsiteY15" fmla="*/ 1080252 h 5123334"/>
              <a:gd name="connsiteX0" fmla="*/ 286873 w 4635654"/>
              <a:gd name="connsiteY0" fmla="*/ 1067553 h 5110635"/>
              <a:gd name="connsiteX1" fmla="*/ 1992593 w 4635654"/>
              <a:gd name="connsiteY1" fmla="*/ 128032 h 5110635"/>
              <a:gd name="connsiteX2" fmla="*/ 2336893 w 4635654"/>
              <a:gd name="connsiteY2" fmla="*/ 6 h 5110635"/>
              <a:gd name="connsiteX3" fmla="*/ 2659810 w 4635654"/>
              <a:gd name="connsiteY3" fmla="*/ 123831 h 5110635"/>
              <a:gd name="connsiteX4" fmla="*/ 4267200 w 4635654"/>
              <a:gd name="connsiteY4" fmla="*/ 1058588 h 5110635"/>
              <a:gd name="connsiteX5" fmla="*/ 4586568 w 4635654"/>
              <a:gd name="connsiteY5" fmla="*/ 1306986 h 5110635"/>
              <a:gd name="connsiteX6" fmla="*/ 4634753 w 4635654"/>
              <a:gd name="connsiteY6" fmla="*/ 1645776 h 5110635"/>
              <a:gd name="connsiteX7" fmla="*/ 4620465 w 4635654"/>
              <a:gd name="connsiteY7" fmla="*/ 3575803 h 5110635"/>
              <a:gd name="connsiteX8" fmla="*/ 4556406 w 4635654"/>
              <a:gd name="connsiteY8" fmla="*/ 3948586 h 5110635"/>
              <a:gd name="connsiteX9" fmla="*/ 4289612 w 4635654"/>
              <a:gd name="connsiteY9" fmla="*/ 4173824 h 5110635"/>
              <a:gd name="connsiteX10" fmla="*/ 2689412 w 4635654"/>
              <a:gd name="connsiteY10" fmla="*/ 5106153 h 5110635"/>
              <a:gd name="connsiteX11" fmla="*/ 1976719 w 4635654"/>
              <a:gd name="connsiteY11" fmla="*/ 5110635 h 5110635"/>
              <a:gd name="connsiteX12" fmla="*/ 286871 w 4635654"/>
              <a:gd name="connsiteY12" fmla="*/ 4120035 h 5110635"/>
              <a:gd name="connsiteX13" fmla="*/ 4483 w 4635654"/>
              <a:gd name="connsiteY13" fmla="*/ 3568706 h 5110635"/>
              <a:gd name="connsiteX14" fmla="*/ 0 w 4635654"/>
              <a:gd name="connsiteY14" fmla="*/ 1600953 h 5110635"/>
              <a:gd name="connsiteX15" fmla="*/ 286873 w 4635654"/>
              <a:gd name="connsiteY15" fmla="*/ 1067553 h 5110635"/>
              <a:gd name="connsiteX0" fmla="*/ 286873 w 4635654"/>
              <a:gd name="connsiteY0" fmla="*/ 1067553 h 5110635"/>
              <a:gd name="connsiteX1" fmla="*/ 1992593 w 4635654"/>
              <a:gd name="connsiteY1" fmla="*/ 128032 h 5110635"/>
              <a:gd name="connsiteX2" fmla="*/ 2336893 w 4635654"/>
              <a:gd name="connsiteY2" fmla="*/ 6 h 5110635"/>
              <a:gd name="connsiteX3" fmla="*/ 2659810 w 4635654"/>
              <a:gd name="connsiteY3" fmla="*/ 123831 h 5110635"/>
              <a:gd name="connsiteX4" fmla="*/ 4267200 w 4635654"/>
              <a:gd name="connsiteY4" fmla="*/ 1058588 h 5110635"/>
              <a:gd name="connsiteX5" fmla="*/ 4586568 w 4635654"/>
              <a:gd name="connsiteY5" fmla="*/ 1306986 h 5110635"/>
              <a:gd name="connsiteX6" fmla="*/ 4634753 w 4635654"/>
              <a:gd name="connsiteY6" fmla="*/ 1645776 h 5110635"/>
              <a:gd name="connsiteX7" fmla="*/ 4620465 w 4635654"/>
              <a:gd name="connsiteY7" fmla="*/ 3575803 h 5110635"/>
              <a:gd name="connsiteX8" fmla="*/ 4556406 w 4635654"/>
              <a:gd name="connsiteY8" fmla="*/ 3948586 h 5110635"/>
              <a:gd name="connsiteX9" fmla="*/ 4289612 w 4635654"/>
              <a:gd name="connsiteY9" fmla="*/ 4173824 h 5110635"/>
              <a:gd name="connsiteX10" fmla="*/ 2689412 w 4635654"/>
              <a:gd name="connsiteY10" fmla="*/ 5106153 h 5110635"/>
              <a:gd name="connsiteX11" fmla="*/ 1976719 w 4635654"/>
              <a:gd name="connsiteY11" fmla="*/ 5110635 h 5110635"/>
              <a:gd name="connsiteX12" fmla="*/ 286871 w 4635654"/>
              <a:gd name="connsiteY12" fmla="*/ 4120035 h 5110635"/>
              <a:gd name="connsiteX13" fmla="*/ 4483 w 4635654"/>
              <a:gd name="connsiteY13" fmla="*/ 3568706 h 5110635"/>
              <a:gd name="connsiteX14" fmla="*/ 0 w 4635654"/>
              <a:gd name="connsiteY14" fmla="*/ 1600953 h 5110635"/>
              <a:gd name="connsiteX15" fmla="*/ 286873 w 4635654"/>
              <a:gd name="connsiteY15" fmla="*/ 1067553 h 5110635"/>
              <a:gd name="connsiteX0" fmla="*/ 286873 w 4635654"/>
              <a:gd name="connsiteY0" fmla="*/ 1067553 h 5110635"/>
              <a:gd name="connsiteX1" fmla="*/ 1992593 w 4635654"/>
              <a:gd name="connsiteY1" fmla="*/ 128032 h 5110635"/>
              <a:gd name="connsiteX2" fmla="*/ 2336893 w 4635654"/>
              <a:gd name="connsiteY2" fmla="*/ 6 h 5110635"/>
              <a:gd name="connsiteX3" fmla="*/ 2659810 w 4635654"/>
              <a:gd name="connsiteY3" fmla="*/ 123831 h 5110635"/>
              <a:gd name="connsiteX4" fmla="*/ 4267200 w 4635654"/>
              <a:gd name="connsiteY4" fmla="*/ 1058588 h 5110635"/>
              <a:gd name="connsiteX5" fmla="*/ 4586568 w 4635654"/>
              <a:gd name="connsiteY5" fmla="*/ 1306986 h 5110635"/>
              <a:gd name="connsiteX6" fmla="*/ 4634753 w 4635654"/>
              <a:gd name="connsiteY6" fmla="*/ 1645776 h 5110635"/>
              <a:gd name="connsiteX7" fmla="*/ 4620465 w 4635654"/>
              <a:gd name="connsiteY7" fmla="*/ 3575803 h 5110635"/>
              <a:gd name="connsiteX8" fmla="*/ 4556406 w 4635654"/>
              <a:gd name="connsiteY8" fmla="*/ 3948586 h 5110635"/>
              <a:gd name="connsiteX9" fmla="*/ 4289612 w 4635654"/>
              <a:gd name="connsiteY9" fmla="*/ 4173824 h 5110635"/>
              <a:gd name="connsiteX10" fmla="*/ 2689412 w 4635654"/>
              <a:gd name="connsiteY10" fmla="*/ 5106153 h 5110635"/>
              <a:gd name="connsiteX11" fmla="*/ 1976719 w 4635654"/>
              <a:gd name="connsiteY11" fmla="*/ 5110635 h 5110635"/>
              <a:gd name="connsiteX12" fmla="*/ 286871 w 4635654"/>
              <a:gd name="connsiteY12" fmla="*/ 4120035 h 5110635"/>
              <a:gd name="connsiteX13" fmla="*/ 4483 w 4635654"/>
              <a:gd name="connsiteY13" fmla="*/ 3568706 h 5110635"/>
              <a:gd name="connsiteX14" fmla="*/ 0 w 4635654"/>
              <a:gd name="connsiteY14" fmla="*/ 1600953 h 5110635"/>
              <a:gd name="connsiteX15" fmla="*/ 286873 w 4635654"/>
              <a:gd name="connsiteY15" fmla="*/ 1067553 h 5110635"/>
              <a:gd name="connsiteX0" fmla="*/ 286873 w 4635654"/>
              <a:gd name="connsiteY0" fmla="*/ 1067553 h 5110635"/>
              <a:gd name="connsiteX1" fmla="*/ 1992593 w 4635654"/>
              <a:gd name="connsiteY1" fmla="*/ 128032 h 5110635"/>
              <a:gd name="connsiteX2" fmla="*/ 2336893 w 4635654"/>
              <a:gd name="connsiteY2" fmla="*/ 6 h 5110635"/>
              <a:gd name="connsiteX3" fmla="*/ 2659810 w 4635654"/>
              <a:gd name="connsiteY3" fmla="*/ 123831 h 5110635"/>
              <a:gd name="connsiteX4" fmla="*/ 4267200 w 4635654"/>
              <a:gd name="connsiteY4" fmla="*/ 1058588 h 5110635"/>
              <a:gd name="connsiteX5" fmla="*/ 4586568 w 4635654"/>
              <a:gd name="connsiteY5" fmla="*/ 1306986 h 5110635"/>
              <a:gd name="connsiteX6" fmla="*/ 4634753 w 4635654"/>
              <a:gd name="connsiteY6" fmla="*/ 1645776 h 5110635"/>
              <a:gd name="connsiteX7" fmla="*/ 4620465 w 4635654"/>
              <a:gd name="connsiteY7" fmla="*/ 3575803 h 5110635"/>
              <a:gd name="connsiteX8" fmla="*/ 4556406 w 4635654"/>
              <a:gd name="connsiteY8" fmla="*/ 3948586 h 5110635"/>
              <a:gd name="connsiteX9" fmla="*/ 4289612 w 4635654"/>
              <a:gd name="connsiteY9" fmla="*/ 4173824 h 5110635"/>
              <a:gd name="connsiteX10" fmla="*/ 2689412 w 4635654"/>
              <a:gd name="connsiteY10" fmla="*/ 5106153 h 5110635"/>
              <a:gd name="connsiteX11" fmla="*/ 1976719 w 4635654"/>
              <a:gd name="connsiteY11" fmla="*/ 5110635 h 5110635"/>
              <a:gd name="connsiteX12" fmla="*/ 286871 w 4635654"/>
              <a:gd name="connsiteY12" fmla="*/ 4120035 h 5110635"/>
              <a:gd name="connsiteX13" fmla="*/ 4483 w 4635654"/>
              <a:gd name="connsiteY13" fmla="*/ 3568706 h 5110635"/>
              <a:gd name="connsiteX14" fmla="*/ 0 w 4635654"/>
              <a:gd name="connsiteY14" fmla="*/ 1600953 h 5110635"/>
              <a:gd name="connsiteX15" fmla="*/ 286873 w 4635654"/>
              <a:gd name="connsiteY15" fmla="*/ 1067553 h 5110635"/>
              <a:gd name="connsiteX0" fmla="*/ 286873 w 4635654"/>
              <a:gd name="connsiteY0" fmla="*/ 1067553 h 5110635"/>
              <a:gd name="connsiteX1" fmla="*/ 1992593 w 4635654"/>
              <a:gd name="connsiteY1" fmla="*/ 128032 h 5110635"/>
              <a:gd name="connsiteX2" fmla="*/ 2336893 w 4635654"/>
              <a:gd name="connsiteY2" fmla="*/ 6 h 5110635"/>
              <a:gd name="connsiteX3" fmla="*/ 2659810 w 4635654"/>
              <a:gd name="connsiteY3" fmla="*/ 123831 h 5110635"/>
              <a:gd name="connsiteX4" fmla="*/ 4267200 w 4635654"/>
              <a:gd name="connsiteY4" fmla="*/ 1058588 h 5110635"/>
              <a:gd name="connsiteX5" fmla="*/ 4586568 w 4635654"/>
              <a:gd name="connsiteY5" fmla="*/ 1306986 h 5110635"/>
              <a:gd name="connsiteX6" fmla="*/ 4634753 w 4635654"/>
              <a:gd name="connsiteY6" fmla="*/ 1645776 h 5110635"/>
              <a:gd name="connsiteX7" fmla="*/ 4620465 w 4635654"/>
              <a:gd name="connsiteY7" fmla="*/ 3575803 h 5110635"/>
              <a:gd name="connsiteX8" fmla="*/ 4556406 w 4635654"/>
              <a:gd name="connsiteY8" fmla="*/ 3948586 h 5110635"/>
              <a:gd name="connsiteX9" fmla="*/ 4289612 w 4635654"/>
              <a:gd name="connsiteY9" fmla="*/ 4173824 h 5110635"/>
              <a:gd name="connsiteX10" fmla="*/ 2689412 w 4635654"/>
              <a:gd name="connsiteY10" fmla="*/ 5106153 h 5110635"/>
              <a:gd name="connsiteX11" fmla="*/ 1976719 w 4635654"/>
              <a:gd name="connsiteY11" fmla="*/ 5110635 h 5110635"/>
              <a:gd name="connsiteX12" fmla="*/ 348783 w 4635654"/>
              <a:gd name="connsiteY12" fmla="*/ 4156548 h 5110635"/>
              <a:gd name="connsiteX13" fmla="*/ 4483 w 4635654"/>
              <a:gd name="connsiteY13" fmla="*/ 3568706 h 5110635"/>
              <a:gd name="connsiteX14" fmla="*/ 0 w 4635654"/>
              <a:gd name="connsiteY14" fmla="*/ 1600953 h 5110635"/>
              <a:gd name="connsiteX15" fmla="*/ 286873 w 4635654"/>
              <a:gd name="connsiteY15" fmla="*/ 1067553 h 5110635"/>
              <a:gd name="connsiteX0" fmla="*/ 286873 w 4635654"/>
              <a:gd name="connsiteY0" fmla="*/ 1067553 h 5110635"/>
              <a:gd name="connsiteX1" fmla="*/ 1992593 w 4635654"/>
              <a:gd name="connsiteY1" fmla="*/ 128032 h 5110635"/>
              <a:gd name="connsiteX2" fmla="*/ 2336893 w 4635654"/>
              <a:gd name="connsiteY2" fmla="*/ 6 h 5110635"/>
              <a:gd name="connsiteX3" fmla="*/ 2659810 w 4635654"/>
              <a:gd name="connsiteY3" fmla="*/ 123831 h 5110635"/>
              <a:gd name="connsiteX4" fmla="*/ 4267200 w 4635654"/>
              <a:gd name="connsiteY4" fmla="*/ 1058588 h 5110635"/>
              <a:gd name="connsiteX5" fmla="*/ 4586568 w 4635654"/>
              <a:gd name="connsiteY5" fmla="*/ 1306986 h 5110635"/>
              <a:gd name="connsiteX6" fmla="*/ 4634753 w 4635654"/>
              <a:gd name="connsiteY6" fmla="*/ 1645776 h 5110635"/>
              <a:gd name="connsiteX7" fmla="*/ 4620465 w 4635654"/>
              <a:gd name="connsiteY7" fmla="*/ 3575803 h 5110635"/>
              <a:gd name="connsiteX8" fmla="*/ 4556406 w 4635654"/>
              <a:gd name="connsiteY8" fmla="*/ 3948586 h 5110635"/>
              <a:gd name="connsiteX9" fmla="*/ 4289612 w 4635654"/>
              <a:gd name="connsiteY9" fmla="*/ 4173824 h 5110635"/>
              <a:gd name="connsiteX10" fmla="*/ 2689412 w 4635654"/>
              <a:gd name="connsiteY10" fmla="*/ 5106153 h 5110635"/>
              <a:gd name="connsiteX11" fmla="*/ 1976719 w 4635654"/>
              <a:gd name="connsiteY11" fmla="*/ 5110635 h 5110635"/>
              <a:gd name="connsiteX12" fmla="*/ 348783 w 4635654"/>
              <a:gd name="connsiteY12" fmla="*/ 4156548 h 5110635"/>
              <a:gd name="connsiteX13" fmla="*/ 4483 w 4635654"/>
              <a:gd name="connsiteY13" fmla="*/ 3568706 h 5110635"/>
              <a:gd name="connsiteX14" fmla="*/ 0 w 4635654"/>
              <a:gd name="connsiteY14" fmla="*/ 1600953 h 5110635"/>
              <a:gd name="connsiteX15" fmla="*/ 286873 w 4635654"/>
              <a:gd name="connsiteY15" fmla="*/ 1067553 h 5110635"/>
              <a:gd name="connsiteX0" fmla="*/ 286873 w 4635654"/>
              <a:gd name="connsiteY0" fmla="*/ 1067553 h 5110635"/>
              <a:gd name="connsiteX1" fmla="*/ 1992593 w 4635654"/>
              <a:gd name="connsiteY1" fmla="*/ 128032 h 5110635"/>
              <a:gd name="connsiteX2" fmla="*/ 2336893 w 4635654"/>
              <a:gd name="connsiteY2" fmla="*/ 6 h 5110635"/>
              <a:gd name="connsiteX3" fmla="*/ 2659810 w 4635654"/>
              <a:gd name="connsiteY3" fmla="*/ 123831 h 5110635"/>
              <a:gd name="connsiteX4" fmla="*/ 4267200 w 4635654"/>
              <a:gd name="connsiteY4" fmla="*/ 1058588 h 5110635"/>
              <a:gd name="connsiteX5" fmla="*/ 4586568 w 4635654"/>
              <a:gd name="connsiteY5" fmla="*/ 1306986 h 5110635"/>
              <a:gd name="connsiteX6" fmla="*/ 4634753 w 4635654"/>
              <a:gd name="connsiteY6" fmla="*/ 1645776 h 5110635"/>
              <a:gd name="connsiteX7" fmla="*/ 4620465 w 4635654"/>
              <a:gd name="connsiteY7" fmla="*/ 3575803 h 5110635"/>
              <a:gd name="connsiteX8" fmla="*/ 4556406 w 4635654"/>
              <a:gd name="connsiteY8" fmla="*/ 3948586 h 5110635"/>
              <a:gd name="connsiteX9" fmla="*/ 4289612 w 4635654"/>
              <a:gd name="connsiteY9" fmla="*/ 4173824 h 5110635"/>
              <a:gd name="connsiteX10" fmla="*/ 2689412 w 4635654"/>
              <a:gd name="connsiteY10" fmla="*/ 5106153 h 5110635"/>
              <a:gd name="connsiteX11" fmla="*/ 1976719 w 4635654"/>
              <a:gd name="connsiteY11" fmla="*/ 5110635 h 5110635"/>
              <a:gd name="connsiteX12" fmla="*/ 348783 w 4635654"/>
              <a:gd name="connsiteY12" fmla="*/ 4156548 h 5110635"/>
              <a:gd name="connsiteX13" fmla="*/ 4483 w 4635654"/>
              <a:gd name="connsiteY13" fmla="*/ 3568706 h 5110635"/>
              <a:gd name="connsiteX14" fmla="*/ 0 w 4635654"/>
              <a:gd name="connsiteY14" fmla="*/ 1600953 h 5110635"/>
              <a:gd name="connsiteX15" fmla="*/ 286873 w 4635654"/>
              <a:gd name="connsiteY15" fmla="*/ 1067553 h 5110635"/>
              <a:gd name="connsiteX0" fmla="*/ 286873 w 4635654"/>
              <a:gd name="connsiteY0" fmla="*/ 1067553 h 5237636"/>
              <a:gd name="connsiteX1" fmla="*/ 1992593 w 4635654"/>
              <a:gd name="connsiteY1" fmla="*/ 128032 h 5237636"/>
              <a:gd name="connsiteX2" fmla="*/ 2336893 w 4635654"/>
              <a:gd name="connsiteY2" fmla="*/ 6 h 5237636"/>
              <a:gd name="connsiteX3" fmla="*/ 2659810 w 4635654"/>
              <a:gd name="connsiteY3" fmla="*/ 123831 h 5237636"/>
              <a:gd name="connsiteX4" fmla="*/ 4267200 w 4635654"/>
              <a:gd name="connsiteY4" fmla="*/ 1058588 h 5237636"/>
              <a:gd name="connsiteX5" fmla="*/ 4586568 w 4635654"/>
              <a:gd name="connsiteY5" fmla="*/ 1306986 h 5237636"/>
              <a:gd name="connsiteX6" fmla="*/ 4634753 w 4635654"/>
              <a:gd name="connsiteY6" fmla="*/ 1645776 h 5237636"/>
              <a:gd name="connsiteX7" fmla="*/ 4620465 w 4635654"/>
              <a:gd name="connsiteY7" fmla="*/ 3575803 h 5237636"/>
              <a:gd name="connsiteX8" fmla="*/ 4556406 w 4635654"/>
              <a:gd name="connsiteY8" fmla="*/ 3948586 h 5237636"/>
              <a:gd name="connsiteX9" fmla="*/ 4289612 w 4635654"/>
              <a:gd name="connsiteY9" fmla="*/ 4173824 h 5237636"/>
              <a:gd name="connsiteX10" fmla="*/ 2689412 w 4635654"/>
              <a:gd name="connsiteY10" fmla="*/ 5106153 h 5237636"/>
              <a:gd name="connsiteX11" fmla="*/ 2335492 w 4635654"/>
              <a:gd name="connsiteY11" fmla="*/ 5237636 h 5237636"/>
              <a:gd name="connsiteX12" fmla="*/ 1976719 w 4635654"/>
              <a:gd name="connsiteY12" fmla="*/ 5110635 h 5237636"/>
              <a:gd name="connsiteX13" fmla="*/ 348783 w 4635654"/>
              <a:gd name="connsiteY13" fmla="*/ 4156548 h 5237636"/>
              <a:gd name="connsiteX14" fmla="*/ 4483 w 4635654"/>
              <a:gd name="connsiteY14" fmla="*/ 3568706 h 5237636"/>
              <a:gd name="connsiteX15" fmla="*/ 0 w 4635654"/>
              <a:gd name="connsiteY15" fmla="*/ 1600953 h 5237636"/>
              <a:gd name="connsiteX16" fmla="*/ 286873 w 4635654"/>
              <a:gd name="connsiteY16" fmla="*/ 1067553 h 5237636"/>
              <a:gd name="connsiteX0" fmla="*/ 286873 w 4635654"/>
              <a:gd name="connsiteY0" fmla="*/ 1067553 h 5237636"/>
              <a:gd name="connsiteX1" fmla="*/ 1992593 w 4635654"/>
              <a:gd name="connsiteY1" fmla="*/ 128032 h 5237636"/>
              <a:gd name="connsiteX2" fmla="*/ 2336893 w 4635654"/>
              <a:gd name="connsiteY2" fmla="*/ 6 h 5237636"/>
              <a:gd name="connsiteX3" fmla="*/ 2659810 w 4635654"/>
              <a:gd name="connsiteY3" fmla="*/ 123831 h 5237636"/>
              <a:gd name="connsiteX4" fmla="*/ 4267200 w 4635654"/>
              <a:gd name="connsiteY4" fmla="*/ 1058588 h 5237636"/>
              <a:gd name="connsiteX5" fmla="*/ 4586568 w 4635654"/>
              <a:gd name="connsiteY5" fmla="*/ 1306986 h 5237636"/>
              <a:gd name="connsiteX6" fmla="*/ 4634753 w 4635654"/>
              <a:gd name="connsiteY6" fmla="*/ 1645776 h 5237636"/>
              <a:gd name="connsiteX7" fmla="*/ 4620465 w 4635654"/>
              <a:gd name="connsiteY7" fmla="*/ 3575803 h 5237636"/>
              <a:gd name="connsiteX8" fmla="*/ 4556406 w 4635654"/>
              <a:gd name="connsiteY8" fmla="*/ 3948586 h 5237636"/>
              <a:gd name="connsiteX9" fmla="*/ 4289612 w 4635654"/>
              <a:gd name="connsiteY9" fmla="*/ 4173824 h 5237636"/>
              <a:gd name="connsiteX10" fmla="*/ 2689412 w 4635654"/>
              <a:gd name="connsiteY10" fmla="*/ 5106153 h 5237636"/>
              <a:gd name="connsiteX11" fmla="*/ 2335492 w 4635654"/>
              <a:gd name="connsiteY11" fmla="*/ 5237636 h 5237636"/>
              <a:gd name="connsiteX12" fmla="*/ 1976719 w 4635654"/>
              <a:gd name="connsiteY12" fmla="*/ 5110635 h 5237636"/>
              <a:gd name="connsiteX13" fmla="*/ 348783 w 4635654"/>
              <a:gd name="connsiteY13" fmla="*/ 4156548 h 5237636"/>
              <a:gd name="connsiteX14" fmla="*/ 4483 w 4635654"/>
              <a:gd name="connsiteY14" fmla="*/ 3568706 h 5237636"/>
              <a:gd name="connsiteX15" fmla="*/ 0 w 4635654"/>
              <a:gd name="connsiteY15" fmla="*/ 1600953 h 5237636"/>
              <a:gd name="connsiteX16" fmla="*/ 286873 w 4635654"/>
              <a:gd name="connsiteY16" fmla="*/ 1067553 h 5237636"/>
              <a:gd name="connsiteX0" fmla="*/ 286873 w 4635654"/>
              <a:gd name="connsiteY0" fmla="*/ 1067553 h 5237636"/>
              <a:gd name="connsiteX1" fmla="*/ 1992593 w 4635654"/>
              <a:gd name="connsiteY1" fmla="*/ 128032 h 5237636"/>
              <a:gd name="connsiteX2" fmla="*/ 2336893 w 4635654"/>
              <a:gd name="connsiteY2" fmla="*/ 6 h 5237636"/>
              <a:gd name="connsiteX3" fmla="*/ 2659810 w 4635654"/>
              <a:gd name="connsiteY3" fmla="*/ 123831 h 5237636"/>
              <a:gd name="connsiteX4" fmla="*/ 4267200 w 4635654"/>
              <a:gd name="connsiteY4" fmla="*/ 1058588 h 5237636"/>
              <a:gd name="connsiteX5" fmla="*/ 4586568 w 4635654"/>
              <a:gd name="connsiteY5" fmla="*/ 1306986 h 5237636"/>
              <a:gd name="connsiteX6" fmla="*/ 4634753 w 4635654"/>
              <a:gd name="connsiteY6" fmla="*/ 1645776 h 5237636"/>
              <a:gd name="connsiteX7" fmla="*/ 4620465 w 4635654"/>
              <a:gd name="connsiteY7" fmla="*/ 3575803 h 5237636"/>
              <a:gd name="connsiteX8" fmla="*/ 4556406 w 4635654"/>
              <a:gd name="connsiteY8" fmla="*/ 3948586 h 5237636"/>
              <a:gd name="connsiteX9" fmla="*/ 4289612 w 4635654"/>
              <a:gd name="connsiteY9" fmla="*/ 4173824 h 5237636"/>
              <a:gd name="connsiteX10" fmla="*/ 2689412 w 4635654"/>
              <a:gd name="connsiteY10" fmla="*/ 5106153 h 5237636"/>
              <a:gd name="connsiteX11" fmla="*/ 2335492 w 4635654"/>
              <a:gd name="connsiteY11" fmla="*/ 5237636 h 5237636"/>
              <a:gd name="connsiteX12" fmla="*/ 1976719 w 4635654"/>
              <a:gd name="connsiteY12" fmla="*/ 5110635 h 5237636"/>
              <a:gd name="connsiteX13" fmla="*/ 348783 w 4635654"/>
              <a:gd name="connsiteY13" fmla="*/ 4156548 h 5237636"/>
              <a:gd name="connsiteX14" fmla="*/ 4483 w 4635654"/>
              <a:gd name="connsiteY14" fmla="*/ 3568706 h 5237636"/>
              <a:gd name="connsiteX15" fmla="*/ 0 w 4635654"/>
              <a:gd name="connsiteY15" fmla="*/ 1600953 h 5237636"/>
              <a:gd name="connsiteX16" fmla="*/ 286873 w 4635654"/>
              <a:gd name="connsiteY16" fmla="*/ 1067553 h 5237636"/>
              <a:gd name="connsiteX0" fmla="*/ 286873 w 4635654"/>
              <a:gd name="connsiteY0" fmla="*/ 1067553 h 5237636"/>
              <a:gd name="connsiteX1" fmla="*/ 1992593 w 4635654"/>
              <a:gd name="connsiteY1" fmla="*/ 128032 h 5237636"/>
              <a:gd name="connsiteX2" fmla="*/ 2336893 w 4635654"/>
              <a:gd name="connsiteY2" fmla="*/ 6 h 5237636"/>
              <a:gd name="connsiteX3" fmla="*/ 2659810 w 4635654"/>
              <a:gd name="connsiteY3" fmla="*/ 123831 h 5237636"/>
              <a:gd name="connsiteX4" fmla="*/ 4267200 w 4635654"/>
              <a:gd name="connsiteY4" fmla="*/ 1058588 h 5237636"/>
              <a:gd name="connsiteX5" fmla="*/ 4586568 w 4635654"/>
              <a:gd name="connsiteY5" fmla="*/ 1306986 h 5237636"/>
              <a:gd name="connsiteX6" fmla="*/ 4634753 w 4635654"/>
              <a:gd name="connsiteY6" fmla="*/ 1645776 h 5237636"/>
              <a:gd name="connsiteX7" fmla="*/ 4620465 w 4635654"/>
              <a:gd name="connsiteY7" fmla="*/ 3575803 h 5237636"/>
              <a:gd name="connsiteX8" fmla="*/ 4556406 w 4635654"/>
              <a:gd name="connsiteY8" fmla="*/ 3948586 h 5237636"/>
              <a:gd name="connsiteX9" fmla="*/ 4289612 w 4635654"/>
              <a:gd name="connsiteY9" fmla="*/ 4173824 h 5237636"/>
              <a:gd name="connsiteX10" fmla="*/ 2689412 w 4635654"/>
              <a:gd name="connsiteY10" fmla="*/ 5106153 h 5237636"/>
              <a:gd name="connsiteX11" fmla="*/ 2335492 w 4635654"/>
              <a:gd name="connsiteY11" fmla="*/ 5237636 h 5237636"/>
              <a:gd name="connsiteX12" fmla="*/ 1976719 w 4635654"/>
              <a:gd name="connsiteY12" fmla="*/ 5110635 h 5237636"/>
              <a:gd name="connsiteX13" fmla="*/ 348783 w 4635654"/>
              <a:gd name="connsiteY13" fmla="*/ 4156548 h 5237636"/>
              <a:gd name="connsiteX14" fmla="*/ 4483 w 4635654"/>
              <a:gd name="connsiteY14" fmla="*/ 3568706 h 5237636"/>
              <a:gd name="connsiteX15" fmla="*/ 0 w 4635654"/>
              <a:gd name="connsiteY15" fmla="*/ 1600953 h 5237636"/>
              <a:gd name="connsiteX16" fmla="*/ 286873 w 4635654"/>
              <a:gd name="connsiteY16" fmla="*/ 1067553 h 5237636"/>
              <a:gd name="connsiteX0" fmla="*/ 286873 w 4635654"/>
              <a:gd name="connsiteY0" fmla="*/ 1067553 h 5237636"/>
              <a:gd name="connsiteX1" fmla="*/ 1992593 w 4635654"/>
              <a:gd name="connsiteY1" fmla="*/ 128032 h 5237636"/>
              <a:gd name="connsiteX2" fmla="*/ 2336893 w 4635654"/>
              <a:gd name="connsiteY2" fmla="*/ 6 h 5237636"/>
              <a:gd name="connsiteX3" fmla="*/ 2659810 w 4635654"/>
              <a:gd name="connsiteY3" fmla="*/ 123831 h 5237636"/>
              <a:gd name="connsiteX4" fmla="*/ 4267200 w 4635654"/>
              <a:gd name="connsiteY4" fmla="*/ 1058588 h 5237636"/>
              <a:gd name="connsiteX5" fmla="*/ 4586568 w 4635654"/>
              <a:gd name="connsiteY5" fmla="*/ 1306986 h 5237636"/>
              <a:gd name="connsiteX6" fmla="*/ 4634753 w 4635654"/>
              <a:gd name="connsiteY6" fmla="*/ 1645776 h 5237636"/>
              <a:gd name="connsiteX7" fmla="*/ 4620465 w 4635654"/>
              <a:gd name="connsiteY7" fmla="*/ 3575803 h 5237636"/>
              <a:gd name="connsiteX8" fmla="*/ 4556406 w 4635654"/>
              <a:gd name="connsiteY8" fmla="*/ 3948586 h 5237636"/>
              <a:gd name="connsiteX9" fmla="*/ 4289612 w 4635654"/>
              <a:gd name="connsiteY9" fmla="*/ 4173824 h 5237636"/>
              <a:gd name="connsiteX10" fmla="*/ 2689412 w 4635654"/>
              <a:gd name="connsiteY10" fmla="*/ 5106153 h 5237636"/>
              <a:gd name="connsiteX11" fmla="*/ 2335492 w 4635654"/>
              <a:gd name="connsiteY11" fmla="*/ 5237636 h 5237636"/>
              <a:gd name="connsiteX12" fmla="*/ 1976719 w 4635654"/>
              <a:gd name="connsiteY12" fmla="*/ 5110635 h 5237636"/>
              <a:gd name="connsiteX13" fmla="*/ 315446 w 4635654"/>
              <a:gd name="connsiteY13" fmla="*/ 4135910 h 5237636"/>
              <a:gd name="connsiteX14" fmla="*/ 4483 w 4635654"/>
              <a:gd name="connsiteY14" fmla="*/ 3568706 h 5237636"/>
              <a:gd name="connsiteX15" fmla="*/ 0 w 4635654"/>
              <a:gd name="connsiteY15" fmla="*/ 1600953 h 5237636"/>
              <a:gd name="connsiteX16" fmla="*/ 286873 w 4635654"/>
              <a:gd name="connsiteY16" fmla="*/ 1067553 h 5237636"/>
              <a:gd name="connsiteX0" fmla="*/ 286873 w 4635654"/>
              <a:gd name="connsiteY0" fmla="*/ 1067553 h 5237636"/>
              <a:gd name="connsiteX1" fmla="*/ 1992593 w 4635654"/>
              <a:gd name="connsiteY1" fmla="*/ 128032 h 5237636"/>
              <a:gd name="connsiteX2" fmla="*/ 2336893 w 4635654"/>
              <a:gd name="connsiteY2" fmla="*/ 6 h 5237636"/>
              <a:gd name="connsiteX3" fmla="*/ 2659810 w 4635654"/>
              <a:gd name="connsiteY3" fmla="*/ 123831 h 5237636"/>
              <a:gd name="connsiteX4" fmla="*/ 4267200 w 4635654"/>
              <a:gd name="connsiteY4" fmla="*/ 1058588 h 5237636"/>
              <a:gd name="connsiteX5" fmla="*/ 4586568 w 4635654"/>
              <a:gd name="connsiteY5" fmla="*/ 1306986 h 5237636"/>
              <a:gd name="connsiteX6" fmla="*/ 4634753 w 4635654"/>
              <a:gd name="connsiteY6" fmla="*/ 1645776 h 5237636"/>
              <a:gd name="connsiteX7" fmla="*/ 4620465 w 4635654"/>
              <a:gd name="connsiteY7" fmla="*/ 3575803 h 5237636"/>
              <a:gd name="connsiteX8" fmla="*/ 4556406 w 4635654"/>
              <a:gd name="connsiteY8" fmla="*/ 3948586 h 5237636"/>
              <a:gd name="connsiteX9" fmla="*/ 4289612 w 4635654"/>
              <a:gd name="connsiteY9" fmla="*/ 4173824 h 5237636"/>
              <a:gd name="connsiteX10" fmla="*/ 2689412 w 4635654"/>
              <a:gd name="connsiteY10" fmla="*/ 5106153 h 5237636"/>
              <a:gd name="connsiteX11" fmla="*/ 2335492 w 4635654"/>
              <a:gd name="connsiteY11" fmla="*/ 5237636 h 5237636"/>
              <a:gd name="connsiteX12" fmla="*/ 1976719 w 4635654"/>
              <a:gd name="connsiteY12" fmla="*/ 5110635 h 5237636"/>
              <a:gd name="connsiteX13" fmla="*/ 315446 w 4635654"/>
              <a:gd name="connsiteY13" fmla="*/ 4135910 h 5237636"/>
              <a:gd name="connsiteX14" fmla="*/ 4483 w 4635654"/>
              <a:gd name="connsiteY14" fmla="*/ 3568706 h 5237636"/>
              <a:gd name="connsiteX15" fmla="*/ 0 w 4635654"/>
              <a:gd name="connsiteY15" fmla="*/ 1600953 h 5237636"/>
              <a:gd name="connsiteX16" fmla="*/ 286873 w 4635654"/>
              <a:gd name="connsiteY16" fmla="*/ 1067553 h 5237636"/>
              <a:gd name="connsiteX0" fmla="*/ 286873 w 4635654"/>
              <a:gd name="connsiteY0" fmla="*/ 1067553 h 5237636"/>
              <a:gd name="connsiteX1" fmla="*/ 1992593 w 4635654"/>
              <a:gd name="connsiteY1" fmla="*/ 128032 h 5237636"/>
              <a:gd name="connsiteX2" fmla="*/ 2336893 w 4635654"/>
              <a:gd name="connsiteY2" fmla="*/ 6 h 5237636"/>
              <a:gd name="connsiteX3" fmla="*/ 2659810 w 4635654"/>
              <a:gd name="connsiteY3" fmla="*/ 123831 h 5237636"/>
              <a:gd name="connsiteX4" fmla="*/ 4267200 w 4635654"/>
              <a:gd name="connsiteY4" fmla="*/ 1058588 h 5237636"/>
              <a:gd name="connsiteX5" fmla="*/ 4586568 w 4635654"/>
              <a:gd name="connsiteY5" fmla="*/ 1306986 h 5237636"/>
              <a:gd name="connsiteX6" fmla="*/ 4634753 w 4635654"/>
              <a:gd name="connsiteY6" fmla="*/ 1645776 h 5237636"/>
              <a:gd name="connsiteX7" fmla="*/ 4620465 w 4635654"/>
              <a:gd name="connsiteY7" fmla="*/ 3575803 h 5237636"/>
              <a:gd name="connsiteX8" fmla="*/ 4556406 w 4635654"/>
              <a:gd name="connsiteY8" fmla="*/ 3948586 h 5237636"/>
              <a:gd name="connsiteX9" fmla="*/ 4289612 w 4635654"/>
              <a:gd name="connsiteY9" fmla="*/ 4173824 h 5237636"/>
              <a:gd name="connsiteX10" fmla="*/ 2689412 w 4635654"/>
              <a:gd name="connsiteY10" fmla="*/ 5106153 h 5237636"/>
              <a:gd name="connsiteX11" fmla="*/ 2335492 w 4635654"/>
              <a:gd name="connsiteY11" fmla="*/ 5237636 h 5237636"/>
              <a:gd name="connsiteX12" fmla="*/ 1976719 w 4635654"/>
              <a:gd name="connsiteY12" fmla="*/ 5110635 h 5237636"/>
              <a:gd name="connsiteX13" fmla="*/ 283696 w 4635654"/>
              <a:gd name="connsiteY13" fmla="*/ 4112098 h 5237636"/>
              <a:gd name="connsiteX14" fmla="*/ 4483 w 4635654"/>
              <a:gd name="connsiteY14" fmla="*/ 3568706 h 5237636"/>
              <a:gd name="connsiteX15" fmla="*/ 0 w 4635654"/>
              <a:gd name="connsiteY15" fmla="*/ 1600953 h 5237636"/>
              <a:gd name="connsiteX16" fmla="*/ 286873 w 4635654"/>
              <a:gd name="connsiteY16" fmla="*/ 1067553 h 523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35654" h="5237636">
                <a:moveTo>
                  <a:pt x="286873" y="1067553"/>
                </a:moveTo>
                <a:lnTo>
                  <a:pt x="1992593" y="128032"/>
                </a:lnTo>
                <a:cubicBezTo>
                  <a:pt x="2086348" y="76579"/>
                  <a:pt x="2225690" y="706"/>
                  <a:pt x="2336893" y="6"/>
                </a:cubicBezTo>
                <a:cubicBezTo>
                  <a:pt x="2448096" y="-694"/>
                  <a:pt x="2566428" y="62759"/>
                  <a:pt x="2659810" y="123831"/>
                </a:cubicBezTo>
                <a:lnTo>
                  <a:pt x="4267200" y="1058588"/>
                </a:lnTo>
                <a:cubicBezTo>
                  <a:pt x="4421374" y="1143598"/>
                  <a:pt x="4537168" y="1236919"/>
                  <a:pt x="4586568" y="1306986"/>
                </a:cubicBezTo>
                <a:cubicBezTo>
                  <a:pt x="4635968" y="1377053"/>
                  <a:pt x="4637741" y="1537608"/>
                  <a:pt x="4634753" y="1645776"/>
                </a:cubicBezTo>
                <a:lnTo>
                  <a:pt x="4620465" y="3575803"/>
                </a:lnTo>
                <a:cubicBezTo>
                  <a:pt x="4616932" y="3708780"/>
                  <a:pt x="4615174" y="3846519"/>
                  <a:pt x="4556406" y="3948586"/>
                </a:cubicBezTo>
                <a:cubicBezTo>
                  <a:pt x="4497638" y="4050653"/>
                  <a:pt x="4389655" y="4109858"/>
                  <a:pt x="4289612" y="4173824"/>
                </a:cubicBezTo>
                <a:lnTo>
                  <a:pt x="2689412" y="5106153"/>
                </a:lnTo>
                <a:cubicBezTo>
                  <a:pt x="2597367" y="5158976"/>
                  <a:pt x="2457699" y="5237200"/>
                  <a:pt x="2335492" y="5237636"/>
                </a:cubicBezTo>
                <a:cubicBezTo>
                  <a:pt x="2217489" y="5234990"/>
                  <a:pt x="2085197" y="5165669"/>
                  <a:pt x="1976719" y="5110635"/>
                </a:cubicBezTo>
                <a:lnTo>
                  <a:pt x="283696" y="4112098"/>
                </a:lnTo>
                <a:cubicBezTo>
                  <a:pt x="90021" y="3977908"/>
                  <a:pt x="4296" y="3875094"/>
                  <a:pt x="4483" y="3568706"/>
                </a:cubicBezTo>
                <a:cubicBezTo>
                  <a:pt x="26895" y="3149606"/>
                  <a:pt x="0" y="2196359"/>
                  <a:pt x="0" y="1600953"/>
                </a:cubicBezTo>
                <a:cubicBezTo>
                  <a:pt x="4670" y="1316884"/>
                  <a:pt x="85352" y="1203985"/>
                  <a:pt x="286873" y="1067553"/>
                </a:cubicBezTo>
                <a:close/>
              </a:path>
            </a:pathLst>
          </a:custGeom>
          <a:solidFill>
            <a:schemeClr val="bg1">
              <a:lumMod val="95000"/>
            </a:schemeClr>
          </a:solidFill>
          <a:ln w="1270">
            <a:noFill/>
          </a:ln>
        </p:spPr>
        <p:txBody>
          <a:bodyPr anchor="ctr" anchorCtr="0"/>
          <a:lstStyle>
            <a:lvl1pPr marL="0" indent="0" algn="ctr">
              <a:buNone/>
              <a:defRPr sz="18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Tree>
    <p:extLst>
      <p:ext uri="{BB962C8B-B14F-4D97-AF65-F5344CB8AC3E}">
        <p14:creationId xmlns:p14="http://schemas.microsoft.com/office/powerpoint/2010/main" val="2976457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uvapohja A">
    <p:spTree>
      <p:nvGrpSpPr>
        <p:cNvPr id="1" name=""/>
        <p:cNvGrpSpPr/>
        <p:nvPr/>
      </p:nvGrpSpPr>
      <p:grpSpPr>
        <a:xfrm>
          <a:off x="0" y="0"/>
          <a:ext cx="0" cy="0"/>
          <a:chOff x="0" y="0"/>
          <a:chExt cx="0" cy="0"/>
        </a:xfrm>
      </p:grpSpPr>
      <p:sp>
        <p:nvSpPr>
          <p:cNvPr id="16" name="Kuvan paikkamerkki 2">
            <a:extLst>
              <a:ext uri="{FF2B5EF4-FFF2-40B4-BE49-F238E27FC236}">
                <a16:creationId xmlns:a16="http://schemas.microsoft.com/office/drawing/2014/main" id="{ED49A894-D57E-4D34-B087-6D0D88D2171B}"/>
              </a:ext>
            </a:extLst>
          </p:cNvPr>
          <p:cNvSpPr>
            <a:spLocks noGrp="1"/>
          </p:cNvSpPr>
          <p:nvPr>
            <p:ph type="pic" idx="13"/>
          </p:nvPr>
        </p:nvSpPr>
        <p:spPr>
          <a:xfrm>
            <a:off x="0" y="1"/>
            <a:ext cx="12192000" cy="6857999"/>
          </a:xfrm>
          <a:solidFill>
            <a:schemeClr val="bg1">
              <a:lumMod val="95000"/>
            </a:schemeClr>
          </a:solidFill>
        </p:spPr>
        <p:txBody>
          <a:bodyPr anchor="ctr" anchorCtr="0"/>
          <a:lstStyle>
            <a:lvl1pPr marL="0" indent="0" algn="ctr">
              <a:buNone/>
              <a:defRPr sz="18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3" name="Tekstin paikkamerkki 18">
            <a:extLst>
              <a:ext uri="{FF2B5EF4-FFF2-40B4-BE49-F238E27FC236}">
                <a16:creationId xmlns:a16="http://schemas.microsoft.com/office/drawing/2014/main" id="{422818EC-134B-AE19-0DCB-3288DD4338D1}"/>
              </a:ext>
            </a:extLst>
          </p:cNvPr>
          <p:cNvSpPr>
            <a:spLocks noGrp="1"/>
          </p:cNvSpPr>
          <p:nvPr>
            <p:ph type="body" sz="quarter" idx="15" hasCustomPrompt="1"/>
          </p:nvPr>
        </p:nvSpPr>
        <p:spPr>
          <a:xfrm>
            <a:off x="311952" y="5547295"/>
            <a:ext cx="1062038" cy="976452"/>
          </a:xfrm>
          <a:blipFill>
            <a:blip r:embed="rId2">
              <a:extLst>
                <a:ext uri="{96DAC541-7B7A-43D3-8B79-37D633B846F1}">
                  <asvg:svgBlip xmlns:asvg="http://schemas.microsoft.com/office/drawing/2016/SVG/main" r:embed="rId3"/>
                </a:ext>
              </a:extLst>
            </a:blip>
            <a:stretch>
              <a:fillRect/>
            </a:stretch>
          </a:blipFill>
        </p:spPr>
        <p:txBody>
          <a:bodyPr anchor="ctr" anchorCtr="0"/>
          <a:lstStyle>
            <a:lvl1pPr marL="0" indent="0" algn="ctr">
              <a:buNone/>
              <a:defRPr sz="100"/>
            </a:lvl1pPr>
          </a:lstStyle>
          <a:p>
            <a:pPr lvl="0"/>
            <a:r>
              <a:rPr lang="fi-FI" dirty="0"/>
              <a:t> </a:t>
            </a:r>
          </a:p>
        </p:txBody>
      </p:sp>
      <p:sp>
        <p:nvSpPr>
          <p:cNvPr id="4" name="Tekstin paikkamerkki 18">
            <a:extLst>
              <a:ext uri="{FF2B5EF4-FFF2-40B4-BE49-F238E27FC236}">
                <a16:creationId xmlns:a16="http://schemas.microsoft.com/office/drawing/2014/main" id="{E95D8684-1B7C-CF78-4A84-993C16E328A7}"/>
              </a:ext>
            </a:extLst>
          </p:cNvPr>
          <p:cNvSpPr>
            <a:spLocks noGrp="1"/>
          </p:cNvSpPr>
          <p:nvPr>
            <p:ph type="body" sz="quarter" idx="16" hasCustomPrompt="1"/>
          </p:nvPr>
        </p:nvSpPr>
        <p:spPr>
          <a:xfrm>
            <a:off x="10623562" y="345651"/>
            <a:ext cx="1062038" cy="976452"/>
          </a:xfrm>
          <a:blipFill>
            <a:blip r:embed="rId4">
              <a:extLst>
                <a:ext uri="{96DAC541-7B7A-43D3-8B79-37D633B846F1}">
                  <asvg:svgBlip xmlns:asvg="http://schemas.microsoft.com/office/drawing/2016/SVG/main" r:embed="rId5"/>
                </a:ext>
              </a:extLst>
            </a:blip>
            <a:stretch>
              <a:fillRect/>
            </a:stretch>
          </a:blipFill>
        </p:spPr>
        <p:txBody>
          <a:bodyPr anchor="ctr" anchorCtr="0"/>
          <a:lstStyle>
            <a:lvl1pPr marL="0" indent="0" algn="ctr">
              <a:buNone/>
              <a:defRPr sz="100"/>
            </a:lvl1pPr>
          </a:lstStyle>
          <a:p>
            <a:pPr lvl="0"/>
            <a:r>
              <a:rPr lang="fi-FI" dirty="0"/>
              <a:t> </a:t>
            </a:r>
          </a:p>
        </p:txBody>
      </p:sp>
      <p:sp>
        <p:nvSpPr>
          <p:cNvPr id="6" name="Tekstin paikkamerkki 18">
            <a:extLst>
              <a:ext uri="{FF2B5EF4-FFF2-40B4-BE49-F238E27FC236}">
                <a16:creationId xmlns:a16="http://schemas.microsoft.com/office/drawing/2014/main" id="{76F0B080-9EF3-6E86-4801-B2A33DB9EA97}"/>
              </a:ext>
            </a:extLst>
          </p:cNvPr>
          <p:cNvSpPr>
            <a:spLocks noGrp="1"/>
          </p:cNvSpPr>
          <p:nvPr>
            <p:ph type="body" sz="quarter" idx="14" hasCustomPrompt="1"/>
          </p:nvPr>
        </p:nvSpPr>
        <p:spPr>
          <a:xfrm>
            <a:off x="10710690" y="5772150"/>
            <a:ext cx="1124907" cy="751597"/>
          </a:xfrm>
          <a:blipFill>
            <a:blip r:embed="rId6">
              <a:extLst>
                <a:ext uri="{96DAC541-7B7A-43D3-8B79-37D633B846F1}">
                  <asvg:svgBlip xmlns:asvg="http://schemas.microsoft.com/office/drawing/2016/SVG/main" r:embed="rId7"/>
                </a:ext>
              </a:extLst>
            </a:blip>
            <a:stretch>
              <a:fillRect/>
            </a:stretch>
          </a:blipFill>
        </p:spPr>
        <p:txBody>
          <a:bodyPr anchor="ctr" anchorCtr="0"/>
          <a:lstStyle>
            <a:lvl1pPr marL="0" indent="0" algn="ctr">
              <a:buNone/>
              <a:defRPr sz="100"/>
            </a:lvl1pPr>
          </a:lstStyle>
          <a:p>
            <a:pPr lvl="0"/>
            <a:r>
              <a:rPr lang="fi-FI" dirty="0"/>
              <a:t> </a:t>
            </a:r>
          </a:p>
        </p:txBody>
      </p:sp>
    </p:spTree>
    <p:extLst>
      <p:ext uri="{BB962C8B-B14F-4D97-AF65-F5344CB8AC3E}">
        <p14:creationId xmlns:p14="http://schemas.microsoft.com/office/powerpoint/2010/main" val="4215452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uvapohja B">
    <p:spTree>
      <p:nvGrpSpPr>
        <p:cNvPr id="1" name=""/>
        <p:cNvGrpSpPr/>
        <p:nvPr/>
      </p:nvGrpSpPr>
      <p:grpSpPr>
        <a:xfrm>
          <a:off x="0" y="0"/>
          <a:ext cx="0" cy="0"/>
          <a:chOff x="0" y="0"/>
          <a:chExt cx="0" cy="0"/>
        </a:xfrm>
      </p:grpSpPr>
      <p:sp>
        <p:nvSpPr>
          <p:cNvPr id="16" name="Kuvan paikkamerkki 2">
            <a:extLst>
              <a:ext uri="{FF2B5EF4-FFF2-40B4-BE49-F238E27FC236}">
                <a16:creationId xmlns:a16="http://schemas.microsoft.com/office/drawing/2014/main" id="{ED49A894-D57E-4D34-B087-6D0D88D2171B}"/>
              </a:ext>
            </a:extLst>
          </p:cNvPr>
          <p:cNvSpPr>
            <a:spLocks noGrp="1"/>
          </p:cNvSpPr>
          <p:nvPr>
            <p:ph type="pic" idx="13"/>
          </p:nvPr>
        </p:nvSpPr>
        <p:spPr>
          <a:xfrm>
            <a:off x="0" y="0"/>
            <a:ext cx="12192000" cy="6858000"/>
          </a:xfrm>
          <a:solidFill>
            <a:schemeClr val="bg1">
              <a:lumMod val="95000"/>
            </a:schemeClr>
          </a:solidFill>
        </p:spPr>
        <p:txBody>
          <a:bodyPr anchor="ctr" anchorCtr="0"/>
          <a:lstStyle>
            <a:lvl1pPr marL="0" indent="0" algn="ctr">
              <a:buNone/>
              <a:defRPr sz="18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9" name="Tekstin paikkamerkki 18">
            <a:extLst>
              <a:ext uri="{FF2B5EF4-FFF2-40B4-BE49-F238E27FC236}">
                <a16:creationId xmlns:a16="http://schemas.microsoft.com/office/drawing/2014/main" id="{96A28F29-4FC5-4180-A3E8-06D8EF1200B1}"/>
              </a:ext>
            </a:extLst>
          </p:cNvPr>
          <p:cNvSpPr>
            <a:spLocks noGrp="1"/>
          </p:cNvSpPr>
          <p:nvPr userDrawn="1">
            <p:ph type="body" sz="quarter" idx="14" hasCustomPrompt="1"/>
          </p:nvPr>
        </p:nvSpPr>
        <p:spPr>
          <a:xfrm>
            <a:off x="10872000" y="5868000"/>
            <a:ext cx="813600" cy="543600"/>
          </a:xfrm>
          <a:blipFill>
            <a:blip r:embed="rId2"/>
            <a:stretch>
              <a:fillRect/>
            </a:stretch>
          </a:blipFill>
        </p:spPr>
        <p:txBody>
          <a:bodyPr anchor="ctr" anchorCtr="0"/>
          <a:lstStyle>
            <a:lvl1pPr marL="0" indent="0" algn="ctr">
              <a:buNone/>
              <a:defRPr sz="100"/>
            </a:lvl1pPr>
          </a:lstStyle>
          <a:p>
            <a:pPr lvl="0"/>
            <a:r>
              <a:rPr lang="fi-FI" dirty="0"/>
              <a:t> </a:t>
            </a:r>
          </a:p>
        </p:txBody>
      </p:sp>
      <p:sp>
        <p:nvSpPr>
          <p:cNvPr id="4" name="Tekstin paikkamerkki 18">
            <a:extLst>
              <a:ext uri="{FF2B5EF4-FFF2-40B4-BE49-F238E27FC236}">
                <a16:creationId xmlns:a16="http://schemas.microsoft.com/office/drawing/2014/main" id="{5A73C2A3-E4B2-CD6E-6223-CCD96494906C}"/>
              </a:ext>
            </a:extLst>
          </p:cNvPr>
          <p:cNvSpPr>
            <a:spLocks noGrp="1"/>
          </p:cNvSpPr>
          <p:nvPr>
            <p:ph type="body" sz="quarter" idx="15" hasCustomPrompt="1"/>
          </p:nvPr>
        </p:nvSpPr>
        <p:spPr>
          <a:xfrm>
            <a:off x="311952" y="5547295"/>
            <a:ext cx="1062038" cy="976452"/>
          </a:xfrm>
          <a:blipFill>
            <a:blip r:embed="rId3">
              <a:extLst>
                <a:ext uri="{96DAC541-7B7A-43D3-8B79-37D633B846F1}">
                  <asvg:svgBlip xmlns:asvg="http://schemas.microsoft.com/office/drawing/2016/SVG/main" r:embed="rId4"/>
                </a:ext>
              </a:extLst>
            </a:blip>
            <a:stretch>
              <a:fillRect/>
            </a:stretch>
          </a:blipFill>
        </p:spPr>
        <p:txBody>
          <a:bodyPr anchor="ctr" anchorCtr="0"/>
          <a:lstStyle>
            <a:lvl1pPr marL="0" indent="0" algn="ctr">
              <a:buNone/>
              <a:defRPr sz="100"/>
            </a:lvl1pPr>
          </a:lstStyle>
          <a:p>
            <a:pPr lvl="0"/>
            <a:r>
              <a:rPr lang="fi-FI" dirty="0"/>
              <a:t> </a:t>
            </a:r>
          </a:p>
        </p:txBody>
      </p:sp>
      <p:sp>
        <p:nvSpPr>
          <p:cNvPr id="5" name="Tekstin paikkamerkki 18">
            <a:extLst>
              <a:ext uri="{FF2B5EF4-FFF2-40B4-BE49-F238E27FC236}">
                <a16:creationId xmlns:a16="http://schemas.microsoft.com/office/drawing/2014/main" id="{0E217110-211C-1CC3-B0DD-47B78DBC22AB}"/>
              </a:ext>
            </a:extLst>
          </p:cNvPr>
          <p:cNvSpPr>
            <a:spLocks noGrp="1"/>
          </p:cNvSpPr>
          <p:nvPr>
            <p:ph type="body" sz="quarter" idx="16" hasCustomPrompt="1"/>
          </p:nvPr>
        </p:nvSpPr>
        <p:spPr>
          <a:xfrm>
            <a:off x="10623562" y="345651"/>
            <a:ext cx="1062038" cy="976452"/>
          </a:xfrm>
          <a:blipFill>
            <a:blip r:embed="rId5">
              <a:extLst>
                <a:ext uri="{96DAC541-7B7A-43D3-8B79-37D633B846F1}">
                  <asvg:svgBlip xmlns:asvg="http://schemas.microsoft.com/office/drawing/2016/SVG/main" r:embed="rId6"/>
                </a:ext>
              </a:extLst>
            </a:blip>
            <a:stretch>
              <a:fillRect/>
            </a:stretch>
          </a:blipFill>
        </p:spPr>
        <p:txBody>
          <a:bodyPr anchor="ctr" anchorCtr="0"/>
          <a:lstStyle>
            <a:lvl1pPr marL="0" indent="0" algn="ctr">
              <a:buNone/>
              <a:defRPr sz="100"/>
            </a:lvl1pPr>
          </a:lstStyle>
          <a:p>
            <a:pPr lvl="0"/>
            <a:r>
              <a:rPr lang="fi-FI" dirty="0"/>
              <a:t> </a:t>
            </a:r>
          </a:p>
        </p:txBody>
      </p:sp>
    </p:spTree>
    <p:extLst>
      <p:ext uri="{BB962C8B-B14F-4D97-AF65-F5344CB8AC3E}">
        <p14:creationId xmlns:p14="http://schemas.microsoft.com/office/powerpoint/2010/main" val="2190372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uvapohja C">
    <p:spTree>
      <p:nvGrpSpPr>
        <p:cNvPr id="1" name=""/>
        <p:cNvGrpSpPr/>
        <p:nvPr/>
      </p:nvGrpSpPr>
      <p:grpSpPr>
        <a:xfrm>
          <a:off x="0" y="0"/>
          <a:ext cx="0" cy="0"/>
          <a:chOff x="0" y="0"/>
          <a:chExt cx="0" cy="0"/>
        </a:xfrm>
      </p:grpSpPr>
      <p:sp>
        <p:nvSpPr>
          <p:cNvPr id="16" name="Kuvan paikkamerkki 2">
            <a:extLst>
              <a:ext uri="{FF2B5EF4-FFF2-40B4-BE49-F238E27FC236}">
                <a16:creationId xmlns:a16="http://schemas.microsoft.com/office/drawing/2014/main" id="{ED49A894-D57E-4D34-B087-6D0D88D2171B}"/>
              </a:ext>
            </a:extLst>
          </p:cNvPr>
          <p:cNvSpPr>
            <a:spLocks noGrp="1"/>
          </p:cNvSpPr>
          <p:nvPr>
            <p:ph type="pic" idx="13"/>
          </p:nvPr>
        </p:nvSpPr>
        <p:spPr>
          <a:xfrm>
            <a:off x="0" y="0"/>
            <a:ext cx="12192000" cy="6858000"/>
          </a:xfrm>
          <a:solidFill>
            <a:schemeClr val="bg1">
              <a:lumMod val="95000"/>
            </a:schemeClr>
          </a:solidFill>
        </p:spPr>
        <p:txBody>
          <a:bodyPr anchor="ctr" anchorCtr="0"/>
          <a:lstStyle>
            <a:lvl1pPr marL="0" indent="0" algn="ctr">
              <a:buNone/>
              <a:defRPr sz="18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Tree>
    <p:extLst>
      <p:ext uri="{BB962C8B-B14F-4D97-AF65-F5344CB8AC3E}">
        <p14:creationId xmlns:p14="http://schemas.microsoft.com/office/powerpoint/2010/main" val="3586812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uvapohja D">
    <p:spTree>
      <p:nvGrpSpPr>
        <p:cNvPr id="1" name=""/>
        <p:cNvGrpSpPr/>
        <p:nvPr/>
      </p:nvGrpSpPr>
      <p:grpSpPr>
        <a:xfrm>
          <a:off x="0" y="0"/>
          <a:ext cx="0" cy="0"/>
          <a:chOff x="0" y="0"/>
          <a:chExt cx="0" cy="0"/>
        </a:xfrm>
      </p:grpSpPr>
      <p:sp>
        <p:nvSpPr>
          <p:cNvPr id="16" name="Kuvan paikkamerkki 2">
            <a:extLst>
              <a:ext uri="{FF2B5EF4-FFF2-40B4-BE49-F238E27FC236}">
                <a16:creationId xmlns:a16="http://schemas.microsoft.com/office/drawing/2014/main" id="{ED49A894-D57E-4D34-B087-6D0D88D2171B}"/>
              </a:ext>
            </a:extLst>
          </p:cNvPr>
          <p:cNvSpPr>
            <a:spLocks noGrp="1"/>
          </p:cNvSpPr>
          <p:nvPr>
            <p:ph type="pic" idx="13"/>
          </p:nvPr>
        </p:nvSpPr>
        <p:spPr>
          <a:xfrm>
            <a:off x="0" y="0"/>
            <a:ext cx="12192000" cy="6858000"/>
          </a:xfrm>
          <a:solidFill>
            <a:schemeClr val="bg1">
              <a:lumMod val="95000"/>
            </a:schemeClr>
          </a:solidFill>
        </p:spPr>
        <p:txBody>
          <a:bodyPr anchor="ctr" anchorCtr="0"/>
          <a:lstStyle>
            <a:lvl1pPr marL="0" indent="0" algn="ctr">
              <a:buNone/>
              <a:defRPr sz="18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3" name="Freeform 10">
            <a:extLst>
              <a:ext uri="{FF2B5EF4-FFF2-40B4-BE49-F238E27FC236}">
                <a16:creationId xmlns:a16="http://schemas.microsoft.com/office/drawing/2014/main" id="{AFD1ADA7-DFC3-6ABA-2036-6866958BF349}"/>
              </a:ext>
            </a:extLst>
          </p:cNvPr>
          <p:cNvSpPr>
            <a:spLocks noEditPoints="1"/>
          </p:cNvSpPr>
          <p:nvPr userDrawn="1"/>
        </p:nvSpPr>
        <p:spPr bwMode="ltGray">
          <a:xfrm>
            <a:off x="311952" y="5549022"/>
            <a:ext cx="852487" cy="974725"/>
          </a:xfrm>
          <a:custGeom>
            <a:avLst/>
            <a:gdLst>
              <a:gd name="T0" fmla="*/ 2360 w 4719"/>
              <a:gd name="T1" fmla="*/ 2653 h 5392"/>
              <a:gd name="T2" fmla="*/ 2361 w 4719"/>
              <a:gd name="T3" fmla="*/ 2652 h 5392"/>
              <a:gd name="T4" fmla="*/ 2361 w 4719"/>
              <a:gd name="T5" fmla="*/ 2653 h 5392"/>
              <a:gd name="T6" fmla="*/ 2360 w 4719"/>
              <a:gd name="T7" fmla="*/ 2653 h 5392"/>
              <a:gd name="T8" fmla="*/ 2596 w 4719"/>
              <a:gd name="T9" fmla="*/ 5295 h 5392"/>
              <a:gd name="T10" fmla="*/ 4452 w 4719"/>
              <a:gd name="T11" fmla="*/ 4218 h 5392"/>
              <a:gd name="T12" fmla="*/ 4689 w 4719"/>
              <a:gd name="T13" fmla="*/ 3813 h 5392"/>
              <a:gd name="T14" fmla="*/ 4717 w 4719"/>
              <a:gd name="T15" fmla="*/ 1623 h 5392"/>
              <a:gd name="T16" fmla="*/ 4491 w 4719"/>
              <a:gd name="T17" fmla="*/ 1212 h 5392"/>
              <a:gd name="T18" fmla="*/ 2638 w 4719"/>
              <a:gd name="T19" fmla="*/ 71 h 5392"/>
              <a:gd name="T20" fmla="*/ 2390 w 4719"/>
              <a:gd name="T21" fmla="*/ 0 h 5392"/>
              <a:gd name="T22" fmla="*/ 2387 w 4719"/>
              <a:gd name="T23" fmla="*/ 0 h 5392"/>
              <a:gd name="T24" fmla="*/ 2151 w 4719"/>
              <a:gd name="T25" fmla="*/ 64 h 5392"/>
              <a:gd name="T26" fmla="*/ 268 w 4719"/>
              <a:gd name="T27" fmla="*/ 1156 h 5392"/>
              <a:gd name="T28" fmla="*/ 32 w 4719"/>
              <a:gd name="T29" fmla="*/ 1561 h 5392"/>
              <a:gd name="T30" fmla="*/ 2 w 4719"/>
              <a:gd name="T31" fmla="*/ 3751 h 5392"/>
              <a:gd name="T32" fmla="*/ 228 w 4719"/>
              <a:gd name="T33" fmla="*/ 4162 h 5392"/>
              <a:gd name="T34" fmla="*/ 2056 w 4719"/>
              <a:gd name="T35" fmla="*/ 5288 h 5392"/>
              <a:gd name="T36" fmla="*/ 2596 w 4719"/>
              <a:gd name="T37" fmla="*/ 5295 h 5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19" h="5392">
                <a:moveTo>
                  <a:pt x="2360" y="2653"/>
                </a:moveTo>
                <a:lnTo>
                  <a:pt x="2361" y="2652"/>
                </a:lnTo>
                <a:lnTo>
                  <a:pt x="2361" y="2653"/>
                </a:lnTo>
                <a:lnTo>
                  <a:pt x="2360" y="2653"/>
                </a:lnTo>
                <a:close/>
                <a:moveTo>
                  <a:pt x="2596" y="5295"/>
                </a:moveTo>
                <a:lnTo>
                  <a:pt x="4452" y="4218"/>
                </a:lnTo>
                <a:cubicBezTo>
                  <a:pt x="4596" y="4134"/>
                  <a:pt x="4686" y="3981"/>
                  <a:pt x="4689" y="3813"/>
                </a:cubicBezTo>
                <a:lnTo>
                  <a:pt x="4717" y="1623"/>
                </a:lnTo>
                <a:cubicBezTo>
                  <a:pt x="4719" y="1456"/>
                  <a:pt x="4634" y="1300"/>
                  <a:pt x="4491" y="1212"/>
                </a:cubicBezTo>
                <a:lnTo>
                  <a:pt x="2638" y="71"/>
                </a:lnTo>
                <a:cubicBezTo>
                  <a:pt x="2562" y="24"/>
                  <a:pt x="2476" y="0"/>
                  <a:pt x="2390" y="0"/>
                </a:cubicBezTo>
                <a:lnTo>
                  <a:pt x="2387" y="0"/>
                </a:lnTo>
                <a:cubicBezTo>
                  <a:pt x="2306" y="1"/>
                  <a:pt x="2224" y="22"/>
                  <a:pt x="2151" y="64"/>
                </a:cubicBezTo>
                <a:lnTo>
                  <a:pt x="268" y="1156"/>
                </a:lnTo>
                <a:cubicBezTo>
                  <a:pt x="124" y="1240"/>
                  <a:pt x="34" y="1394"/>
                  <a:pt x="32" y="1561"/>
                </a:cubicBezTo>
                <a:lnTo>
                  <a:pt x="2" y="3751"/>
                </a:lnTo>
                <a:cubicBezTo>
                  <a:pt x="0" y="3919"/>
                  <a:pt x="86" y="4075"/>
                  <a:pt x="228" y="4162"/>
                </a:cubicBezTo>
                <a:lnTo>
                  <a:pt x="2056" y="5288"/>
                </a:lnTo>
                <a:cubicBezTo>
                  <a:pt x="2221" y="5389"/>
                  <a:pt x="2429" y="5392"/>
                  <a:pt x="2596" y="5295"/>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4" name="Freeform 11">
            <a:extLst>
              <a:ext uri="{FF2B5EF4-FFF2-40B4-BE49-F238E27FC236}">
                <a16:creationId xmlns:a16="http://schemas.microsoft.com/office/drawing/2014/main" id="{ADB522BC-65CE-91C6-6D58-D79BA991CAD7}"/>
              </a:ext>
            </a:extLst>
          </p:cNvPr>
          <p:cNvSpPr>
            <a:spLocks noEditPoints="1"/>
          </p:cNvSpPr>
          <p:nvPr userDrawn="1"/>
        </p:nvSpPr>
        <p:spPr bwMode="ltGray">
          <a:xfrm>
            <a:off x="954888" y="6161398"/>
            <a:ext cx="419102" cy="364076"/>
          </a:xfrm>
          <a:custGeom>
            <a:avLst/>
            <a:gdLst>
              <a:gd name="T0" fmla="*/ 1239 w 2440"/>
              <a:gd name="T1" fmla="*/ 1062 h 2124"/>
              <a:gd name="T2" fmla="*/ 1239 w 2440"/>
              <a:gd name="T3" fmla="*/ 1062 h 2124"/>
              <a:gd name="T4" fmla="*/ 1239 w 2440"/>
              <a:gd name="T5" fmla="*/ 1062 h 2124"/>
              <a:gd name="T6" fmla="*/ 45 w 2440"/>
              <a:gd name="T7" fmla="*/ 1186 h 2124"/>
              <a:gd name="T8" fmla="*/ 544 w 2440"/>
              <a:gd name="T9" fmla="*/ 2020 h 2124"/>
              <a:gd name="T10" fmla="*/ 728 w 2440"/>
              <a:gd name="T11" fmla="*/ 2124 h 2124"/>
              <a:gd name="T12" fmla="*/ 1720 w 2440"/>
              <a:gd name="T13" fmla="*/ 2123 h 2124"/>
              <a:gd name="T14" fmla="*/ 1905 w 2440"/>
              <a:gd name="T15" fmla="*/ 2019 h 2124"/>
              <a:gd name="T16" fmla="*/ 2410 w 2440"/>
              <a:gd name="T17" fmla="*/ 1172 h 2124"/>
              <a:gd name="T18" fmla="*/ 2440 w 2440"/>
              <a:gd name="T19" fmla="*/ 1064 h 2124"/>
              <a:gd name="T20" fmla="*/ 2440 w 2440"/>
              <a:gd name="T21" fmla="*/ 1060 h 2124"/>
              <a:gd name="T22" fmla="*/ 2409 w 2440"/>
              <a:gd name="T23" fmla="*/ 951 h 2124"/>
              <a:gd name="T24" fmla="*/ 1903 w 2440"/>
              <a:gd name="T25" fmla="*/ 105 h 2124"/>
              <a:gd name="T26" fmla="*/ 1719 w 2440"/>
              <a:gd name="T27" fmla="*/ 0 h 2124"/>
              <a:gd name="T28" fmla="*/ 727 w 2440"/>
              <a:gd name="T29" fmla="*/ 1 h 2124"/>
              <a:gd name="T30" fmla="*/ 542 w 2440"/>
              <a:gd name="T31" fmla="*/ 106 h 2124"/>
              <a:gd name="T32" fmla="*/ 44 w 2440"/>
              <a:gd name="T33" fmla="*/ 941 h 2124"/>
              <a:gd name="T34" fmla="*/ 45 w 2440"/>
              <a:gd name="T35" fmla="*/ 1186 h 2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0" h="2124">
                <a:moveTo>
                  <a:pt x="1239" y="1062"/>
                </a:moveTo>
                <a:lnTo>
                  <a:pt x="1239" y="1062"/>
                </a:lnTo>
                <a:lnTo>
                  <a:pt x="1239" y="1062"/>
                </a:lnTo>
                <a:close/>
                <a:moveTo>
                  <a:pt x="45" y="1186"/>
                </a:moveTo>
                <a:lnTo>
                  <a:pt x="544" y="2020"/>
                </a:lnTo>
                <a:cubicBezTo>
                  <a:pt x="582" y="2085"/>
                  <a:pt x="653" y="2124"/>
                  <a:pt x="728" y="2124"/>
                </a:cubicBezTo>
                <a:lnTo>
                  <a:pt x="1720" y="2123"/>
                </a:lnTo>
                <a:cubicBezTo>
                  <a:pt x="1796" y="2123"/>
                  <a:pt x="1866" y="2084"/>
                  <a:pt x="1905" y="2019"/>
                </a:cubicBezTo>
                <a:lnTo>
                  <a:pt x="2410" y="1172"/>
                </a:lnTo>
                <a:cubicBezTo>
                  <a:pt x="2429" y="1139"/>
                  <a:pt x="2440" y="1101"/>
                  <a:pt x="2440" y="1064"/>
                </a:cubicBezTo>
                <a:lnTo>
                  <a:pt x="2440" y="1060"/>
                </a:lnTo>
                <a:cubicBezTo>
                  <a:pt x="2440" y="1022"/>
                  <a:pt x="2429" y="985"/>
                  <a:pt x="2409" y="951"/>
                </a:cubicBezTo>
                <a:lnTo>
                  <a:pt x="1903" y="105"/>
                </a:lnTo>
                <a:cubicBezTo>
                  <a:pt x="1864" y="40"/>
                  <a:pt x="1794" y="0"/>
                  <a:pt x="1719" y="0"/>
                </a:cubicBezTo>
                <a:lnTo>
                  <a:pt x="727" y="1"/>
                </a:lnTo>
                <a:cubicBezTo>
                  <a:pt x="651" y="1"/>
                  <a:pt x="581" y="41"/>
                  <a:pt x="542" y="106"/>
                </a:cubicBezTo>
                <a:lnTo>
                  <a:pt x="44" y="941"/>
                </a:lnTo>
                <a:cubicBezTo>
                  <a:pt x="0" y="1016"/>
                  <a:pt x="0" y="1110"/>
                  <a:pt x="45" y="1186"/>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160453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 kuvaa">
    <p:spTree>
      <p:nvGrpSpPr>
        <p:cNvPr id="1" name=""/>
        <p:cNvGrpSpPr/>
        <p:nvPr/>
      </p:nvGrpSpPr>
      <p:grpSpPr>
        <a:xfrm>
          <a:off x="0" y="0"/>
          <a:ext cx="0" cy="0"/>
          <a:chOff x="0" y="0"/>
          <a:chExt cx="0" cy="0"/>
        </a:xfrm>
      </p:grpSpPr>
      <p:sp>
        <p:nvSpPr>
          <p:cNvPr id="12" name="Kuvan paikkamerkki 2">
            <a:extLst>
              <a:ext uri="{FF2B5EF4-FFF2-40B4-BE49-F238E27FC236}">
                <a16:creationId xmlns:a16="http://schemas.microsoft.com/office/drawing/2014/main" id="{F71FE56C-0A6D-435D-99CD-E9363EF41613}"/>
              </a:ext>
            </a:extLst>
          </p:cNvPr>
          <p:cNvSpPr>
            <a:spLocks noGrp="1"/>
          </p:cNvSpPr>
          <p:nvPr>
            <p:ph type="pic" idx="16"/>
          </p:nvPr>
        </p:nvSpPr>
        <p:spPr>
          <a:xfrm>
            <a:off x="6112800" y="3441600"/>
            <a:ext cx="6092824" cy="3416400"/>
          </a:xfrm>
          <a:solidFill>
            <a:schemeClr val="bg1">
              <a:lumMod val="95000"/>
            </a:schemeClr>
          </a:solidFill>
        </p:spPr>
        <p:txBody>
          <a:bodyPr anchor="ctr" anchorCtr="0"/>
          <a:lstStyle>
            <a:lvl1pPr marL="0" indent="0" algn="ctr">
              <a:buNone/>
              <a:defRPr sz="18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6" name="Kuvan paikkamerkki 2">
            <a:extLst>
              <a:ext uri="{FF2B5EF4-FFF2-40B4-BE49-F238E27FC236}">
                <a16:creationId xmlns:a16="http://schemas.microsoft.com/office/drawing/2014/main" id="{ED49A894-D57E-4D34-B087-6D0D88D2171B}"/>
              </a:ext>
            </a:extLst>
          </p:cNvPr>
          <p:cNvSpPr>
            <a:spLocks noGrp="1"/>
          </p:cNvSpPr>
          <p:nvPr>
            <p:ph type="pic" idx="13"/>
          </p:nvPr>
        </p:nvSpPr>
        <p:spPr>
          <a:xfrm>
            <a:off x="12000" y="-12600"/>
            <a:ext cx="6084000" cy="6858000"/>
          </a:xfrm>
          <a:solidFill>
            <a:schemeClr val="bg1">
              <a:lumMod val="95000"/>
            </a:schemeClr>
          </a:solidFill>
        </p:spPr>
        <p:txBody>
          <a:bodyPr anchor="ctr" anchorCtr="0"/>
          <a:lstStyle>
            <a:lvl1pPr marL="0" indent="0" algn="ctr">
              <a:buNone/>
              <a:defRPr sz="18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9" name="Tekstin paikkamerkki 18">
            <a:extLst>
              <a:ext uri="{FF2B5EF4-FFF2-40B4-BE49-F238E27FC236}">
                <a16:creationId xmlns:a16="http://schemas.microsoft.com/office/drawing/2014/main" id="{96A28F29-4FC5-4180-A3E8-06D8EF1200B1}"/>
              </a:ext>
            </a:extLst>
          </p:cNvPr>
          <p:cNvSpPr>
            <a:spLocks noGrp="1"/>
          </p:cNvSpPr>
          <p:nvPr>
            <p:ph type="body" sz="quarter" idx="14" hasCustomPrompt="1"/>
          </p:nvPr>
        </p:nvSpPr>
        <p:spPr>
          <a:xfrm>
            <a:off x="10872000" y="5868000"/>
            <a:ext cx="813600" cy="543600"/>
          </a:xfrm>
          <a:blipFill>
            <a:blip r:embed="rId2"/>
            <a:stretch>
              <a:fillRect/>
            </a:stretch>
          </a:blipFill>
        </p:spPr>
        <p:txBody>
          <a:bodyPr anchor="ctr" anchorCtr="0"/>
          <a:lstStyle>
            <a:lvl1pPr marL="0" indent="0" algn="ctr">
              <a:buNone/>
              <a:defRPr sz="100">
                <a:solidFill>
                  <a:srgbClr val="003764"/>
                </a:solidFill>
              </a:defRPr>
            </a:lvl1pPr>
          </a:lstStyle>
          <a:p>
            <a:pPr lvl="0"/>
            <a:r>
              <a:rPr lang="fi-FI" dirty="0"/>
              <a:t> </a:t>
            </a:r>
          </a:p>
        </p:txBody>
      </p:sp>
      <p:sp>
        <p:nvSpPr>
          <p:cNvPr id="10" name="Kuvan paikkamerkki 2">
            <a:extLst>
              <a:ext uri="{FF2B5EF4-FFF2-40B4-BE49-F238E27FC236}">
                <a16:creationId xmlns:a16="http://schemas.microsoft.com/office/drawing/2014/main" id="{A423A78F-E4E1-447D-B496-33C93C5E331B}"/>
              </a:ext>
            </a:extLst>
          </p:cNvPr>
          <p:cNvSpPr>
            <a:spLocks noGrp="1"/>
          </p:cNvSpPr>
          <p:nvPr>
            <p:ph type="pic" idx="15"/>
          </p:nvPr>
        </p:nvSpPr>
        <p:spPr>
          <a:xfrm>
            <a:off x="6112800" y="0"/>
            <a:ext cx="6092824" cy="3420000"/>
          </a:xfrm>
          <a:solidFill>
            <a:schemeClr val="bg1">
              <a:lumMod val="95000"/>
            </a:schemeClr>
          </a:solidFill>
        </p:spPr>
        <p:txBody>
          <a:bodyPr anchor="ctr" anchorCtr="0"/>
          <a:lstStyle>
            <a:lvl1pPr marL="0" indent="0" algn="ctr">
              <a:buNone/>
              <a:defRPr sz="18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Tree>
    <p:extLst>
      <p:ext uri="{BB962C8B-B14F-4D97-AF65-F5344CB8AC3E}">
        <p14:creationId xmlns:p14="http://schemas.microsoft.com/office/powerpoint/2010/main" val="332524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 kuvaa">
    <p:spTree>
      <p:nvGrpSpPr>
        <p:cNvPr id="1" name=""/>
        <p:cNvGrpSpPr/>
        <p:nvPr/>
      </p:nvGrpSpPr>
      <p:grpSpPr>
        <a:xfrm>
          <a:off x="0" y="0"/>
          <a:ext cx="0" cy="0"/>
          <a:chOff x="0" y="0"/>
          <a:chExt cx="0" cy="0"/>
        </a:xfrm>
      </p:grpSpPr>
      <p:sp>
        <p:nvSpPr>
          <p:cNvPr id="15" name="Kuvan paikkamerkki 2">
            <a:extLst>
              <a:ext uri="{FF2B5EF4-FFF2-40B4-BE49-F238E27FC236}">
                <a16:creationId xmlns:a16="http://schemas.microsoft.com/office/drawing/2014/main" id="{8E1A8045-5812-1736-6346-7207544EF833}"/>
              </a:ext>
            </a:extLst>
          </p:cNvPr>
          <p:cNvSpPr>
            <a:spLocks noGrp="1"/>
          </p:cNvSpPr>
          <p:nvPr>
            <p:ph type="pic" idx="18"/>
          </p:nvPr>
        </p:nvSpPr>
        <p:spPr>
          <a:xfrm>
            <a:off x="0" y="0"/>
            <a:ext cx="6092824" cy="3420000"/>
          </a:xfrm>
          <a:solidFill>
            <a:schemeClr val="bg1">
              <a:lumMod val="95000"/>
            </a:schemeClr>
          </a:solidFill>
        </p:spPr>
        <p:txBody>
          <a:bodyPr anchor="ctr" anchorCtr="0"/>
          <a:lstStyle>
            <a:lvl1pPr marL="0" indent="0" algn="ctr">
              <a:buNone/>
              <a:defRPr sz="18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0" name="Kuvan paikkamerkki 2">
            <a:extLst>
              <a:ext uri="{FF2B5EF4-FFF2-40B4-BE49-F238E27FC236}">
                <a16:creationId xmlns:a16="http://schemas.microsoft.com/office/drawing/2014/main" id="{A423A78F-E4E1-447D-B496-33C93C5E331B}"/>
              </a:ext>
            </a:extLst>
          </p:cNvPr>
          <p:cNvSpPr>
            <a:spLocks noGrp="1"/>
          </p:cNvSpPr>
          <p:nvPr>
            <p:ph type="pic" idx="15"/>
          </p:nvPr>
        </p:nvSpPr>
        <p:spPr>
          <a:xfrm>
            <a:off x="6112800" y="0"/>
            <a:ext cx="6092824" cy="3420000"/>
          </a:xfrm>
          <a:solidFill>
            <a:schemeClr val="bg1">
              <a:lumMod val="95000"/>
            </a:schemeClr>
          </a:solidFill>
        </p:spPr>
        <p:txBody>
          <a:bodyPr anchor="ctr" anchorCtr="0"/>
          <a:lstStyle>
            <a:lvl1pPr marL="0" indent="0" algn="ctr">
              <a:buNone/>
              <a:defRPr sz="18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4" name="Kuvan paikkamerkki 2">
            <a:extLst>
              <a:ext uri="{FF2B5EF4-FFF2-40B4-BE49-F238E27FC236}">
                <a16:creationId xmlns:a16="http://schemas.microsoft.com/office/drawing/2014/main" id="{E4894A4C-1D80-305D-F76F-22EF27CBDD84}"/>
              </a:ext>
            </a:extLst>
          </p:cNvPr>
          <p:cNvSpPr>
            <a:spLocks noGrp="1"/>
          </p:cNvSpPr>
          <p:nvPr>
            <p:ph type="pic" idx="17"/>
          </p:nvPr>
        </p:nvSpPr>
        <p:spPr>
          <a:xfrm>
            <a:off x="6354" y="3450011"/>
            <a:ext cx="6092824" cy="3416400"/>
          </a:xfrm>
          <a:solidFill>
            <a:schemeClr val="bg1">
              <a:lumMod val="95000"/>
            </a:schemeClr>
          </a:solidFill>
        </p:spPr>
        <p:txBody>
          <a:bodyPr anchor="ctr" anchorCtr="0"/>
          <a:lstStyle>
            <a:lvl1pPr marL="0" indent="0" algn="ctr">
              <a:buNone/>
              <a:defRPr sz="18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2" name="Kuvan paikkamerkki 2">
            <a:extLst>
              <a:ext uri="{FF2B5EF4-FFF2-40B4-BE49-F238E27FC236}">
                <a16:creationId xmlns:a16="http://schemas.microsoft.com/office/drawing/2014/main" id="{F71FE56C-0A6D-435D-99CD-E9363EF41613}"/>
              </a:ext>
            </a:extLst>
          </p:cNvPr>
          <p:cNvSpPr>
            <a:spLocks noGrp="1"/>
          </p:cNvSpPr>
          <p:nvPr>
            <p:ph type="pic" idx="16"/>
          </p:nvPr>
        </p:nvSpPr>
        <p:spPr>
          <a:xfrm>
            <a:off x="6112800" y="3441600"/>
            <a:ext cx="6092824" cy="3416400"/>
          </a:xfrm>
          <a:solidFill>
            <a:schemeClr val="bg1">
              <a:lumMod val="95000"/>
            </a:schemeClr>
          </a:solidFill>
        </p:spPr>
        <p:txBody>
          <a:bodyPr anchor="ctr" anchorCtr="0"/>
          <a:lstStyle>
            <a:lvl1pPr marL="0" indent="0" algn="ctr">
              <a:buNone/>
              <a:defRPr sz="18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9" name="Tekstin paikkamerkki 18">
            <a:extLst>
              <a:ext uri="{FF2B5EF4-FFF2-40B4-BE49-F238E27FC236}">
                <a16:creationId xmlns:a16="http://schemas.microsoft.com/office/drawing/2014/main" id="{96A28F29-4FC5-4180-A3E8-06D8EF1200B1}"/>
              </a:ext>
            </a:extLst>
          </p:cNvPr>
          <p:cNvSpPr>
            <a:spLocks noGrp="1"/>
          </p:cNvSpPr>
          <p:nvPr>
            <p:ph type="body" sz="quarter" idx="14" hasCustomPrompt="1"/>
          </p:nvPr>
        </p:nvSpPr>
        <p:spPr>
          <a:xfrm>
            <a:off x="10872000" y="5868000"/>
            <a:ext cx="813600" cy="543600"/>
          </a:xfrm>
          <a:blipFill>
            <a:blip r:embed="rId2"/>
            <a:stretch>
              <a:fillRect/>
            </a:stretch>
          </a:blipFill>
        </p:spPr>
        <p:txBody>
          <a:bodyPr anchor="ctr" anchorCtr="0"/>
          <a:lstStyle>
            <a:lvl1pPr marL="0" indent="0" algn="ctr">
              <a:buNone/>
              <a:defRPr sz="100"/>
            </a:lvl1pPr>
          </a:lstStyle>
          <a:p>
            <a:pPr lvl="0"/>
            <a:r>
              <a:rPr lang="fi-FI" dirty="0"/>
              <a:t> </a:t>
            </a:r>
          </a:p>
        </p:txBody>
      </p:sp>
      <p:sp>
        <p:nvSpPr>
          <p:cNvPr id="9" name="Otsikko 8">
            <a:extLst>
              <a:ext uri="{FF2B5EF4-FFF2-40B4-BE49-F238E27FC236}">
                <a16:creationId xmlns:a16="http://schemas.microsoft.com/office/drawing/2014/main" id="{ED7F4184-35DC-41F2-8ED6-1C8326027AEC}"/>
              </a:ext>
            </a:extLst>
          </p:cNvPr>
          <p:cNvSpPr>
            <a:spLocks noGrp="1"/>
          </p:cNvSpPr>
          <p:nvPr>
            <p:ph type="title" hasCustomPrompt="1"/>
          </p:nvPr>
        </p:nvSpPr>
        <p:spPr>
          <a:xfrm>
            <a:off x="3680964" y="3034186"/>
            <a:ext cx="4863672" cy="764428"/>
          </a:xfrm>
          <a:solidFill>
            <a:srgbClr val="002060"/>
          </a:solidFill>
        </p:spPr>
        <p:txBody>
          <a:bodyPr anchor="ctr" anchorCtr="1"/>
          <a:lstStyle>
            <a:lvl1pPr algn="ctr">
              <a:defRPr>
                <a:solidFill>
                  <a:schemeClr val="bg1"/>
                </a:solidFill>
              </a:defRPr>
            </a:lvl1pPr>
          </a:lstStyle>
          <a:p>
            <a:r>
              <a:rPr lang="fi-FI" dirty="0"/>
              <a:t>Tekstikenttä</a:t>
            </a:r>
          </a:p>
        </p:txBody>
      </p:sp>
    </p:spTree>
    <p:extLst>
      <p:ext uri="{BB962C8B-B14F-4D97-AF65-F5344CB8AC3E}">
        <p14:creationId xmlns:p14="http://schemas.microsoft.com/office/powerpoint/2010/main" val="188450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valk.">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C790F080-C035-474C-8AE2-BBFFA52757AF}"/>
              </a:ext>
            </a:extLst>
          </p:cNvPr>
          <p:cNvSpPr>
            <a:spLocks noEditPoints="1"/>
          </p:cNvSpPr>
          <p:nvPr userDrawn="1"/>
        </p:nvSpPr>
        <p:spPr bwMode="auto">
          <a:xfrm>
            <a:off x="11344836" y="-674781"/>
            <a:ext cx="2000250" cy="1785938"/>
          </a:xfrm>
          <a:custGeom>
            <a:avLst/>
            <a:gdLst>
              <a:gd name="T0" fmla="*/ 706 w 1421"/>
              <a:gd name="T1" fmla="*/ 624 h 1265"/>
              <a:gd name="T2" fmla="*/ 706 w 1421"/>
              <a:gd name="T3" fmla="*/ 624 h 1265"/>
              <a:gd name="T4" fmla="*/ 706 w 1421"/>
              <a:gd name="T5" fmla="*/ 624 h 1265"/>
              <a:gd name="T6" fmla="*/ 706 w 1421"/>
              <a:gd name="T7" fmla="*/ 624 h 1265"/>
              <a:gd name="T8" fmla="*/ 706 w 1421"/>
              <a:gd name="T9" fmla="*/ 624 h 1265"/>
              <a:gd name="T10" fmla="*/ 1129 w 1421"/>
              <a:gd name="T11" fmla="*/ 1191 h 1265"/>
              <a:gd name="T12" fmla="*/ 1129 w 1421"/>
              <a:gd name="T13" fmla="*/ 1191 h 1265"/>
              <a:gd name="T14" fmla="*/ 1400 w 1421"/>
              <a:gd name="T15" fmla="*/ 687 h 1265"/>
              <a:gd name="T16" fmla="*/ 1397 w 1421"/>
              <a:gd name="T17" fmla="*/ 562 h 1265"/>
              <a:gd name="T18" fmla="*/ 1097 w 1421"/>
              <a:gd name="T19" fmla="*/ 60 h 1265"/>
              <a:gd name="T20" fmla="*/ 988 w 1421"/>
              <a:gd name="T21" fmla="*/ 0 h 1265"/>
              <a:gd name="T22" fmla="*/ 408 w 1421"/>
              <a:gd name="T23" fmla="*/ 0 h 1265"/>
              <a:gd name="T24" fmla="*/ 296 w 1421"/>
              <a:gd name="T25" fmla="*/ 65 h 1265"/>
              <a:gd name="T26" fmla="*/ 21 w 1421"/>
              <a:gd name="T27" fmla="*/ 577 h 1265"/>
              <a:gd name="T28" fmla="*/ 24 w 1421"/>
              <a:gd name="T29" fmla="*/ 702 h 1265"/>
              <a:gd name="T30" fmla="*/ 324 w 1421"/>
              <a:gd name="T31" fmla="*/ 1203 h 1265"/>
              <a:gd name="T32" fmla="*/ 433 w 1421"/>
              <a:gd name="T33" fmla="*/ 1265 h 1265"/>
              <a:gd name="T34" fmla="*/ 1005 w 1421"/>
              <a:gd name="T35" fmla="*/ 1265 h 1265"/>
              <a:gd name="T36" fmla="*/ 1129 w 1421"/>
              <a:gd name="T37" fmla="*/ 1191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21" h="1265">
                <a:moveTo>
                  <a:pt x="706" y="624"/>
                </a:moveTo>
                <a:lnTo>
                  <a:pt x="706" y="624"/>
                </a:lnTo>
                <a:lnTo>
                  <a:pt x="706" y="624"/>
                </a:lnTo>
                <a:lnTo>
                  <a:pt x="706" y="624"/>
                </a:lnTo>
                <a:lnTo>
                  <a:pt x="706" y="624"/>
                </a:lnTo>
                <a:close/>
                <a:moveTo>
                  <a:pt x="1129" y="1191"/>
                </a:moveTo>
                <a:lnTo>
                  <a:pt x="1129" y="1191"/>
                </a:lnTo>
                <a:lnTo>
                  <a:pt x="1400" y="687"/>
                </a:lnTo>
                <a:cubicBezTo>
                  <a:pt x="1421" y="647"/>
                  <a:pt x="1420" y="600"/>
                  <a:pt x="1397" y="562"/>
                </a:cubicBezTo>
                <a:lnTo>
                  <a:pt x="1097" y="60"/>
                </a:lnTo>
                <a:cubicBezTo>
                  <a:pt x="1074" y="22"/>
                  <a:pt x="1033" y="0"/>
                  <a:pt x="988" y="0"/>
                </a:cubicBezTo>
                <a:lnTo>
                  <a:pt x="408" y="0"/>
                </a:lnTo>
                <a:cubicBezTo>
                  <a:pt x="361" y="0"/>
                  <a:pt x="318" y="24"/>
                  <a:pt x="296" y="65"/>
                </a:cubicBezTo>
                <a:lnTo>
                  <a:pt x="21" y="577"/>
                </a:lnTo>
                <a:cubicBezTo>
                  <a:pt x="0" y="616"/>
                  <a:pt x="1" y="664"/>
                  <a:pt x="24" y="702"/>
                </a:cubicBezTo>
                <a:lnTo>
                  <a:pt x="324" y="1203"/>
                </a:lnTo>
                <a:cubicBezTo>
                  <a:pt x="347" y="1242"/>
                  <a:pt x="388" y="1265"/>
                  <a:pt x="433" y="1265"/>
                </a:cubicBezTo>
                <a:lnTo>
                  <a:pt x="1005" y="1265"/>
                </a:lnTo>
                <a:cubicBezTo>
                  <a:pt x="1057" y="1265"/>
                  <a:pt x="1105" y="1236"/>
                  <a:pt x="1129" y="1191"/>
                </a:cubicBezTo>
                <a:close/>
              </a:path>
            </a:pathLst>
          </a:custGeom>
          <a:solidFill>
            <a:srgbClr val="72D0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791DEDCB-7A88-4DF3-B7CC-869B1D209306}"/>
              </a:ext>
            </a:extLst>
          </p:cNvPr>
          <p:cNvSpPr>
            <a:spLocks noEditPoints="1"/>
          </p:cNvSpPr>
          <p:nvPr userDrawn="1"/>
        </p:nvSpPr>
        <p:spPr bwMode="auto">
          <a:xfrm>
            <a:off x="9731936" y="565057"/>
            <a:ext cx="3113088" cy="2790825"/>
          </a:xfrm>
          <a:custGeom>
            <a:avLst/>
            <a:gdLst>
              <a:gd name="T0" fmla="*/ 1097 w 2211"/>
              <a:gd name="T1" fmla="*/ 976 h 1976"/>
              <a:gd name="T2" fmla="*/ 1097 w 2211"/>
              <a:gd name="T3" fmla="*/ 976 h 1976"/>
              <a:gd name="T4" fmla="*/ 1097 w 2211"/>
              <a:gd name="T5" fmla="*/ 975 h 1976"/>
              <a:gd name="T6" fmla="*/ 1097 w 2211"/>
              <a:gd name="T7" fmla="*/ 976 h 1976"/>
              <a:gd name="T8" fmla="*/ 1097 w 2211"/>
              <a:gd name="T9" fmla="*/ 976 h 1976"/>
              <a:gd name="T10" fmla="*/ 1760 w 2211"/>
              <a:gd name="T11" fmla="*/ 1855 h 1976"/>
              <a:gd name="T12" fmla="*/ 1760 w 2211"/>
              <a:gd name="T13" fmla="*/ 1855 h 1976"/>
              <a:gd name="T14" fmla="*/ 2178 w 2211"/>
              <a:gd name="T15" fmla="*/ 1068 h 1976"/>
              <a:gd name="T16" fmla="*/ 2173 w 2211"/>
              <a:gd name="T17" fmla="*/ 874 h 1976"/>
              <a:gd name="T18" fmla="*/ 1702 w 2211"/>
              <a:gd name="T19" fmla="*/ 96 h 1976"/>
              <a:gd name="T20" fmla="*/ 1533 w 2211"/>
              <a:gd name="T21" fmla="*/ 0 h 1976"/>
              <a:gd name="T22" fmla="*/ 629 w 2211"/>
              <a:gd name="T23" fmla="*/ 5 h 1976"/>
              <a:gd name="T24" fmla="*/ 456 w 2211"/>
              <a:gd name="T25" fmla="*/ 109 h 1976"/>
              <a:gd name="T26" fmla="*/ 32 w 2211"/>
              <a:gd name="T27" fmla="*/ 907 h 1976"/>
              <a:gd name="T28" fmla="*/ 37 w 2211"/>
              <a:gd name="T29" fmla="*/ 1102 h 1976"/>
              <a:gd name="T30" fmla="*/ 507 w 2211"/>
              <a:gd name="T31" fmla="*/ 1880 h 1976"/>
              <a:gd name="T32" fmla="*/ 677 w 2211"/>
              <a:gd name="T33" fmla="*/ 1975 h 1976"/>
              <a:gd name="T34" fmla="*/ 1568 w 2211"/>
              <a:gd name="T35" fmla="*/ 1971 h 1976"/>
              <a:gd name="T36" fmla="*/ 1760 w 2211"/>
              <a:gd name="T37" fmla="*/ 1855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11" h="1976">
                <a:moveTo>
                  <a:pt x="1097" y="976"/>
                </a:moveTo>
                <a:lnTo>
                  <a:pt x="1097" y="976"/>
                </a:lnTo>
                <a:lnTo>
                  <a:pt x="1097" y="975"/>
                </a:lnTo>
                <a:lnTo>
                  <a:pt x="1097" y="976"/>
                </a:lnTo>
                <a:lnTo>
                  <a:pt x="1097" y="976"/>
                </a:lnTo>
                <a:close/>
                <a:moveTo>
                  <a:pt x="1760" y="1855"/>
                </a:moveTo>
                <a:lnTo>
                  <a:pt x="1760" y="1855"/>
                </a:lnTo>
                <a:lnTo>
                  <a:pt x="2178" y="1068"/>
                </a:lnTo>
                <a:cubicBezTo>
                  <a:pt x="2211" y="1007"/>
                  <a:pt x="2209" y="933"/>
                  <a:pt x="2173" y="874"/>
                </a:cubicBezTo>
                <a:lnTo>
                  <a:pt x="1702" y="96"/>
                </a:lnTo>
                <a:cubicBezTo>
                  <a:pt x="1666" y="36"/>
                  <a:pt x="1602" y="0"/>
                  <a:pt x="1533" y="0"/>
                </a:cubicBezTo>
                <a:lnTo>
                  <a:pt x="629" y="5"/>
                </a:lnTo>
                <a:cubicBezTo>
                  <a:pt x="557" y="5"/>
                  <a:pt x="490" y="45"/>
                  <a:pt x="456" y="109"/>
                </a:cubicBezTo>
                <a:lnTo>
                  <a:pt x="32" y="907"/>
                </a:lnTo>
                <a:cubicBezTo>
                  <a:pt x="0" y="969"/>
                  <a:pt x="2" y="1042"/>
                  <a:pt x="37" y="1102"/>
                </a:cubicBezTo>
                <a:lnTo>
                  <a:pt x="507" y="1880"/>
                </a:lnTo>
                <a:cubicBezTo>
                  <a:pt x="543" y="1940"/>
                  <a:pt x="607" y="1976"/>
                  <a:pt x="677" y="1975"/>
                </a:cubicBezTo>
                <a:lnTo>
                  <a:pt x="1568" y="1971"/>
                </a:lnTo>
                <a:cubicBezTo>
                  <a:pt x="1648" y="1971"/>
                  <a:pt x="1722" y="1926"/>
                  <a:pt x="1760" y="1855"/>
                </a:cubicBezTo>
                <a:close/>
              </a:path>
            </a:pathLst>
          </a:custGeom>
          <a:solidFill>
            <a:srgbClr val="FF51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537881" y="761416"/>
            <a:ext cx="9103423" cy="2387600"/>
          </a:xfrm>
        </p:spPr>
        <p:txBody>
          <a:bodyPr anchor="b"/>
          <a:lstStyle>
            <a:lvl1pPr algn="l">
              <a:lnSpc>
                <a:spcPct val="80000"/>
              </a:lnSpc>
              <a:defRPr sz="7200">
                <a:solidFill>
                  <a:srgbClr val="003764"/>
                </a:solidFill>
                <a:latin typeface="+mj-lt"/>
                <a:cs typeface="Arial" panose="020B0604020202020204" pitchFamily="34" charset="0"/>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537882" y="5132294"/>
            <a:ext cx="5558118" cy="632011"/>
          </a:xfrm>
        </p:spPr>
        <p:txBody>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Tilaisuus Päivämäärä</a:t>
            </a:r>
            <a:br>
              <a:rPr lang="fi-FI" dirty="0"/>
            </a:br>
            <a:r>
              <a:rPr lang="fi-FI" dirty="0"/>
              <a:t>Etunimi Sukunimi</a:t>
            </a:r>
          </a:p>
        </p:txBody>
      </p:sp>
      <p:sp>
        <p:nvSpPr>
          <p:cNvPr id="11" name="Rectangle 6">
            <a:extLst>
              <a:ext uri="{FF2B5EF4-FFF2-40B4-BE49-F238E27FC236}">
                <a16:creationId xmlns:a16="http://schemas.microsoft.com/office/drawing/2014/main" id="{C803323C-1D29-424F-BF64-F8958C3F79FD}"/>
              </a:ext>
            </a:extLst>
          </p:cNvPr>
          <p:cNvSpPr>
            <a:spLocks noChangeArrowheads="1"/>
          </p:cNvSpPr>
          <p:nvPr userDrawn="1"/>
        </p:nvSpPr>
        <p:spPr bwMode="auto">
          <a:xfrm>
            <a:off x="12338611" y="206282"/>
            <a:ext cx="1588" cy="1588"/>
          </a:xfrm>
          <a:prstGeom prst="rect">
            <a:avLst/>
          </a:prstGeom>
          <a:solidFill>
            <a:srgbClr val="4BD2E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13" name="Rectangle 8">
            <a:extLst>
              <a:ext uri="{FF2B5EF4-FFF2-40B4-BE49-F238E27FC236}">
                <a16:creationId xmlns:a16="http://schemas.microsoft.com/office/drawing/2014/main" id="{91B56028-2377-4908-B160-FE32D5BE065B}"/>
              </a:ext>
            </a:extLst>
          </p:cNvPr>
          <p:cNvSpPr>
            <a:spLocks noChangeArrowheads="1"/>
          </p:cNvSpPr>
          <p:nvPr userDrawn="1"/>
        </p:nvSpPr>
        <p:spPr bwMode="auto">
          <a:xfrm>
            <a:off x="11276574" y="1941419"/>
            <a:ext cx="1588" cy="1588"/>
          </a:xfrm>
          <a:prstGeom prst="rect">
            <a:avLst/>
          </a:prstGeom>
          <a:solidFill>
            <a:srgbClr val="FF51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7" name="Tekstin paikkamerkki 6">
            <a:extLst>
              <a:ext uri="{FF2B5EF4-FFF2-40B4-BE49-F238E27FC236}">
                <a16:creationId xmlns:a16="http://schemas.microsoft.com/office/drawing/2014/main" id="{5E481305-B1EA-4949-BD2A-696A46DAA828}"/>
              </a:ext>
            </a:extLst>
          </p:cNvPr>
          <p:cNvSpPr>
            <a:spLocks noGrp="1"/>
          </p:cNvSpPr>
          <p:nvPr>
            <p:ph type="body" sz="quarter" idx="12"/>
          </p:nvPr>
        </p:nvSpPr>
        <p:spPr>
          <a:xfrm>
            <a:off x="509588" y="3176253"/>
            <a:ext cx="9141082" cy="1724610"/>
          </a:xfrm>
        </p:spPr>
        <p:txBody>
          <a:bodyPr/>
          <a:lstStyle>
            <a:lvl1pPr marL="0" indent="0">
              <a:lnSpc>
                <a:spcPct val="85000"/>
              </a:lnSpc>
              <a:buNone/>
              <a:defRPr sz="7000" b="1">
                <a:solidFill>
                  <a:srgbClr val="003764"/>
                </a:solidFill>
                <a:latin typeface="Arial" panose="020B0604020202020204" pitchFamily="34" charset="0"/>
                <a:cs typeface="Arial" panose="020B0604020202020204" pitchFamily="34" charset="0"/>
              </a:defRPr>
            </a:lvl1pPr>
            <a:lvl2pPr marL="358775" indent="0">
              <a:buNone/>
              <a:defRPr/>
            </a:lvl2pPr>
          </a:lstStyle>
          <a:p>
            <a:pPr lvl="0"/>
            <a:r>
              <a:rPr lang="fi-FI"/>
              <a:t>Muokkaa tekstin perustyylejä napsauttamalla</a:t>
            </a:r>
          </a:p>
        </p:txBody>
      </p:sp>
    </p:spTree>
    <p:extLst>
      <p:ext uri="{BB962C8B-B14F-4D97-AF65-F5344CB8AC3E}">
        <p14:creationId xmlns:p14="http://schemas.microsoft.com/office/powerpoint/2010/main" val="3804050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5 kuvaa">
    <p:spTree>
      <p:nvGrpSpPr>
        <p:cNvPr id="1" name=""/>
        <p:cNvGrpSpPr/>
        <p:nvPr/>
      </p:nvGrpSpPr>
      <p:grpSpPr>
        <a:xfrm>
          <a:off x="0" y="0"/>
          <a:ext cx="0" cy="0"/>
          <a:chOff x="0" y="0"/>
          <a:chExt cx="0" cy="0"/>
        </a:xfrm>
      </p:grpSpPr>
      <p:sp>
        <p:nvSpPr>
          <p:cNvPr id="15" name="Kuvan paikkamerkki 2">
            <a:extLst>
              <a:ext uri="{FF2B5EF4-FFF2-40B4-BE49-F238E27FC236}">
                <a16:creationId xmlns:a16="http://schemas.microsoft.com/office/drawing/2014/main" id="{8E1A8045-5812-1736-6346-7207544EF833}"/>
              </a:ext>
            </a:extLst>
          </p:cNvPr>
          <p:cNvSpPr>
            <a:spLocks noGrp="1"/>
          </p:cNvSpPr>
          <p:nvPr>
            <p:ph type="pic" idx="18"/>
          </p:nvPr>
        </p:nvSpPr>
        <p:spPr>
          <a:xfrm>
            <a:off x="3179" y="4036"/>
            <a:ext cx="3088976" cy="6853964"/>
          </a:xfrm>
          <a:solidFill>
            <a:schemeClr val="bg1">
              <a:lumMod val="95000"/>
            </a:schemeClr>
          </a:solidFill>
        </p:spPr>
        <p:txBody>
          <a:bodyPr anchor="ctr" anchorCtr="0"/>
          <a:lstStyle>
            <a:lvl1pPr marL="0" indent="0" algn="ctr">
              <a:buNone/>
              <a:defRPr sz="18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0" name="Kuvan paikkamerkki 2">
            <a:extLst>
              <a:ext uri="{FF2B5EF4-FFF2-40B4-BE49-F238E27FC236}">
                <a16:creationId xmlns:a16="http://schemas.microsoft.com/office/drawing/2014/main" id="{A423A78F-E4E1-447D-B496-33C93C5E331B}"/>
              </a:ext>
            </a:extLst>
          </p:cNvPr>
          <p:cNvSpPr>
            <a:spLocks noGrp="1"/>
          </p:cNvSpPr>
          <p:nvPr>
            <p:ph type="pic" idx="15"/>
          </p:nvPr>
        </p:nvSpPr>
        <p:spPr>
          <a:xfrm>
            <a:off x="3085798" y="4036"/>
            <a:ext cx="6014048" cy="2264636"/>
          </a:xfrm>
          <a:solidFill>
            <a:schemeClr val="bg1">
              <a:lumMod val="95000"/>
            </a:schemeClr>
          </a:solidFill>
        </p:spPr>
        <p:txBody>
          <a:bodyPr anchor="ctr" anchorCtr="0"/>
          <a:lstStyle>
            <a:lvl1pPr marL="0" indent="0" algn="ctr">
              <a:buNone/>
              <a:defRPr sz="18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2" name="Kuvan paikkamerkki 2">
            <a:extLst>
              <a:ext uri="{FF2B5EF4-FFF2-40B4-BE49-F238E27FC236}">
                <a16:creationId xmlns:a16="http://schemas.microsoft.com/office/drawing/2014/main" id="{F71FE56C-0A6D-435D-99CD-E9363EF41613}"/>
              </a:ext>
            </a:extLst>
          </p:cNvPr>
          <p:cNvSpPr>
            <a:spLocks noGrp="1"/>
          </p:cNvSpPr>
          <p:nvPr>
            <p:ph type="pic" idx="16"/>
          </p:nvPr>
        </p:nvSpPr>
        <p:spPr>
          <a:xfrm>
            <a:off x="9099846" y="0"/>
            <a:ext cx="3105778" cy="6857999"/>
          </a:xfrm>
          <a:solidFill>
            <a:schemeClr val="bg1">
              <a:lumMod val="95000"/>
            </a:schemeClr>
          </a:solidFill>
        </p:spPr>
        <p:txBody>
          <a:bodyPr anchor="ctr" anchorCtr="0"/>
          <a:lstStyle>
            <a:lvl1pPr marL="0" indent="0" algn="ctr">
              <a:buNone/>
              <a:defRPr sz="18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6" name="Kuvan paikkamerkki 2">
            <a:extLst>
              <a:ext uri="{FF2B5EF4-FFF2-40B4-BE49-F238E27FC236}">
                <a16:creationId xmlns:a16="http://schemas.microsoft.com/office/drawing/2014/main" id="{E62671B8-9B86-2879-780C-65694419B77A}"/>
              </a:ext>
            </a:extLst>
          </p:cNvPr>
          <p:cNvSpPr>
            <a:spLocks noGrp="1"/>
          </p:cNvSpPr>
          <p:nvPr>
            <p:ph type="pic" idx="19"/>
          </p:nvPr>
        </p:nvSpPr>
        <p:spPr>
          <a:xfrm>
            <a:off x="3088976" y="2260601"/>
            <a:ext cx="6004515" cy="2264636"/>
          </a:xfrm>
          <a:solidFill>
            <a:schemeClr val="bg1">
              <a:lumMod val="95000"/>
            </a:schemeClr>
          </a:solidFill>
        </p:spPr>
        <p:txBody>
          <a:bodyPr anchor="ctr" anchorCtr="0"/>
          <a:lstStyle>
            <a:lvl1pPr marL="0" indent="0" algn="ctr">
              <a:buNone/>
              <a:defRPr sz="18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7" name="Kuvan paikkamerkki 2">
            <a:extLst>
              <a:ext uri="{FF2B5EF4-FFF2-40B4-BE49-F238E27FC236}">
                <a16:creationId xmlns:a16="http://schemas.microsoft.com/office/drawing/2014/main" id="{DAFA478B-E4B9-1357-E803-57FCC9E92230}"/>
              </a:ext>
            </a:extLst>
          </p:cNvPr>
          <p:cNvSpPr>
            <a:spLocks noGrp="1"/>
          </p:cNvSpPr>
          <p:nvPr>
            <p:ph type="pic" idx="20"/>
          </p:nvPr>
        </p:nvSpPr>
        <p:spPr>
          <a:xfrm>
            <a:off x="3085798" y="4525237"/>
            <a:ext cx="6007693" cy="2328727"/>
          </a:xfrm>
          <a:solidFill>
            <a:schemeClr val="bg1">
              <a:lumMod val="95000"/>
            </a:schemeClr>
          </a:solidFill>
        </p:spPr>
        <p:txBody>
          <a:bodyPr anchor="ctr" anchorCtr="0"/>
          <a:lstStyle>
            <a:lvl1pPr marL="0" indent="0" algn="ctr">
              <a:buNone/>
              <a:defRPr sz="18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Tree>
    <p:extLst>
      <p:ext uri="{BB962C8B-B14F-4D97-AF65-F5344CB8AC3E}">
        <p14:creationId xmlns:p14="http://schemas.microsoft.com/office/powerpoint/2010/main" val="3581066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aavio">
    <p:bg>
      <p:bgPr>
        <a:solidFill>
          <a:srgbClr val="00376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lvl1pPr algn="ctr">
              <a:defRPr>
                <a:solidFill>
                  <a:schemeClr val="bg1"/>
                </a:solidFill>
              </a:defRPr>
            </a:lvl1pPr>
          </a:lstStyle>
          <a:p>
            <a:r>
              <a:rPr lang="fi-FI"/>
              <a:t>Muokkaa ots. perustyyl. napsautt.</a:t>
            </a:r>
            <a:endParaRPr lang="fi-FI" dirty="0"/>
          </a:p>
        </p:txBody>
      </p:sp>
      <p:sp>
        <p:nvSpPr>
          <p:cNvPr id="4" name="Sisällön paikkamerkki 3">
            <a:extLst>
              <a:ext uri="{FF2B5EF4-FFF2-40B4-BE49-F238E27FC236}">
                <a16:creationId xmlns:a16="http://schemas.microsoft.com/office/drawing/2014/main" id="{B4B14B41-1824-45F1-AE38-CF7904AA8C99}"/>
              </a:ext>
            </a:extLst>
          </p:cNvPr>
          <p:cNvSpPr>
            <a:spLocks noGrp="1"/>
          </p:cNvSpPr>
          <p:nvPr>
            <p:ph sz="quarter" idx="13" hasCustomPrompt="1"/>
          </p:nvPr>
        </p:nvSpPr>
        <p:spPr>
          <a:xfrm>
            <a:off x="573087" y="1521571"/>
            <a:ext cx="11053483" cy="4265147"/>
          </a:xfrm>
        </p:spPr>
        <p:txBody>
          <a:bodyPr anchor="ctr" anchorCtr="0"/>
          <a:lstStyle>
            <a:lvl1pPr marL="0" indent="0" algn="ctr">
              <a:buNone/>
              <a:defRPr>
                <a:solidFill>
                  <a:schemeClr val="bg1"/>
                </a:solidFill>
              </a:defRPr>
            </a:lvl1pPr>
          </a:lstStyle>
          <a:p>
            <a:pPr lvl="0"/>
            <a:r>
              <a:rPr lang="fi-FI" dirty="0"/>
              <a:t>Lisää kaavio tai taulukko</a:t>
            </a:r>
          </a:p>
        </p:txBody>
      </p:sp>
      <p:pic>
        <p:nvPicPr>
          <p:cNvPr id="9" name="Kuva 8">
            <a:extLst>
              <a:ext uri="{FF2B5EF4-FFF2-40B4-BE49-F238E27FC236}">
                <a16:creationId xmlns:a16="http://schemas.microsoft.com/office/drawing/2014/main" id="{D5C587E2-1C9F-4C19-AB1B-FEF3B40E3A98}"/>
              </a:ext>
            </a:extLst>
          </p:cNvPr>
          <p:cNvPicPr>
            <a:picLocks noChangeAspect="1"/>
          </p:cNvPicPr>
          <p:nvPr userDrawn="1"/>
        </p:nvPicPr>
        <p:blipFill>
          <a:blip r:embed="rId2"/>
          <a:stretch>
            <a:fillRect/>
          </a:stretch>
        </p:blipFill>
        <p:spPr>
          <a:xfrm>
            <a:off x="10866375" y="5866722"/>
            <a:ext cx="811915" cy="544352"/>
          </a:xfrm>
          <a:prstGeom prst="rect">
            <a:avLst/>
          </a:prstGeom>
        </p:spPr>
      </p:pic>
    </p:spTree>
    <p:extLst>
      <p:ext uri="{BB962C8B-B14F-4D97-AF65-F5344CB8AC3E}">
        <p14:creationId xmlns:p14="http://schemas.microsoft.com/office/powerpoint/2010/main" val="2991029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äliotsikko valkoin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814" y="2635624"/>
            <a:ext cx="10515600" cy="1595718"/>
          </a:xfrm>
        </p:spPr>
        <p:txBody>
          <a:bodyPr anchor="ctr" anchorCtr="0"/>
          <a:lstStyle>
            <a:lvl1pPr algn="ctr">
              <a:lnSpc>
                <a:spcPct val="80000"/>
              </a:lnSpc>
              <a:defRPr sz="4000"/>
            </a:lvl1pPr>
          </a:lstStyle>
          <a:p>
            <a:r>
              <a:rPr lang="fi-FI"/>
              <a:t>Muokkaa ots. perustyyl. napsautt.</a:t>
            </a:r>
            <a:endParaRPr lang="fi-FI" dirty="0"/>
          </a:p>
        </p:txBody>
      </p:sp>
      <p:sp>
        <p:nvSpPr>
          <p:cNvPr id="13" name="Freeform 5">
            <a:extLst>
              <a:ext uri="{FF2B5EF4-FFF2-40B4-BE49-F238E27FC236}">
                <a16:creationId xmlns:a16="http://schemas.microsoft.com/office/drawing/2014/main" id="{1956B895-FC3E-47F0-A046-43E8679687C9}"/>
              </a:ext>
            </a:extLst>
          </p:cNvPr>
          <p:cNvSpPr>
            <a:spLocks noEditPoints="1"/>
          </p:cNvSpPr>
          <p:nvPr userDrawn="1"/>
        </p:nvSpPr>
        <p:spPr bwMode="ltGray">
          <a:xfrm>
            <a:off x="9840632" y="437871"/>
            <a:ext cx="1809750" cy="2060575"/>
          </a:xfrm>
          <a:custGeom>
            <a:avLst/>
            <a:gdLst>
              <a:gd name="T0" fmla="*/ 2508 w 5013"/>
              <a:gd name="T1" fmla="*/ 2837 h 5714"/>
              <a:gd name="T2" fmla="*/ 2509 w 5013"/>
              <a:gd name="T3" fmla="*/ 2836 h 5714"/>
              <a:gd name="T4" fmla="*/ 2509 w 5013"/>
              <a:gd name="T5" fmla="*/ 2837 h 5714"/>
              <a:gd name="T6" fmla="*/ 2508 w 5013"/>
              <a:gd name="T7" fmla="*/ 2837 h 5714"/>
              <a:gd name="T8" fmla="*/ 2760 w 5013"/>
              <a:gd name="T9" fmla="*/ 5638 h 5714"/>
              <a:gd name="T10" fmla="*/ 4731 w 5013"/>
              <a:gd name="T11" fmla="*/ 4497 h 5714"/>
              <a:gd name="T12" fmla="*/ 4983 w 5013"/>
              <a:gd name="T13" fmla="*/ 4068 h 5714"/>
              <a:gd name="T14" fmla="*/ 5013 w 5013"/>
              <a:gd name="T15" fmla="*/ 1745 h 5714"/>
              <a:gd name="T16" fmla="*/ 5013 w 5013"/>
              <a:gd name="T17" fmla="*/ 1737 h 5714"/>
              <a:gd name="T18" fmla="*/ 4773 w 5013"/>
              <a:gd name="T19" fmla="*/ 1310 h 5714"/>
              <a:gd name="T20" fmla="*/ 2804 w 5013"/>
              <a:gd name="T21" fmla="*/ 99 h 5714"/>
              <a:gd name="T22" fmla="*/ 2286 w 5013"/>
              <a:gd name="T23" fmla="*/ 93 h 5714"/>
              <a:gd name="T24" fmla="*/ 285 w 5013"/>
              <a:gd name="T25" fmla="*/ 1250 h 5714"/>
              <a:gd name="T26" fmla="*/ 34 w 5013"/>
              <a:gd name="T27" fmla="*/ 1679 h 5714"/>
              <a:gd name="T28" fmla="*/ 3 w 5013"/>
              <a:gd name="T29" fmla="*/ 4002 h 5714"/>
              <a:gd name="T30" fmla="*/ 243 w 5013"/>
              <a:gd name="T31" fmla="*/ 4437 h 5714"/>
              <a:gd name="T32" fmla="*/ 2185 w 5013"/>
              <a:gd name="T33" fmla="*/ 5630 h 5714"/>
              <a:gd name="T34" fmla="*/ 2481 w 5013"/>
              <a:gd name="T35" fmla="*/ 5713 h 5714"/>
              <a:gd name="T36" fmla="*/ 2760 w 5013"/>
              <a:gd name="T37" fmla="*/ 5638 h 5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13" h="5714">
                <a:moveTo>
                  <a:pt x="2508" y="2837"/>
                </a:moveTo>
                <a:lnTo>
                  <a:pt x="2509" y="2836"/>
                </a:lnTo>
                <a:lnTo>
                  <a:pt x="2509" y="2837"/>
                </a:lnTo>
                <a:lnTo>
                  <a:pt x="2508" y="2837"/>
                </a:lnTo>
                <a:close/>
                <a:moveTo>
                  <a:pt x="2760" y="5638"/>
                </a:moveTo>
                <a:lnTo>
                  <a:pt x="4731" y="4497"/>
                </a:lnTo>
                <a:cubicBezTo>
                  <a:pt x="4885" y="4408"/>
                  <a:pt x="4981" y="4245"/>
                  <a:pt x="4983" y="4068"/>
                </a:cubicBezTo>
                <a:lnTo>
                  <a:pt x="5013" y="1745"/>
                </a:lnTo>
                <a:lnTo>
                  <a:pt x="5013" y="1737"/>
                </a:lnTo>
                <a:cubicBezTo>
                  <a:pt x="5013" y="1563"/>
                  <a:pt x="4922" y="1401"/>
                  <a:pt x="4773" y="1310"/>
                </a:cubicBezTo>
                <a:lnTo>
                  <a:pt x="2804" y="99"/>
                </a:lnTo>
                <a:cubicBezTo>
                  <a:pt x="2646" y="2"/>
                  <a:pt x="2447" y="0"/>
                  <a:pt x="2286" y="93"/>
                </a:cubicBezTo>
                <a:lnTo>
                  <a:pt x="285" y="1250"/>
                </a:lnTo>
                <a:cubicBezTo>
                  <a:pt x="132" y="1339"/>
                  <a:pt x="36" y="1502"/>
                  <a:pt x="34" y="1679"/>
                </a:cubicBezTo>
                <a:lnTo>
                  <a:pt x="3" y="4002"/>
                </a:lnTo>
                <a:cubicBezTo>
                  <a:pt x="0" y="4179"/>
                  <a:pt x="91" y="4345"/>
                  <a:pt x="243" y="4437"/>
                </a:cubicBezTo>
                <a:lnTo>
                  <a:pt x="2185" y="5630"/>
                </a:lnTo>
                <a:cubicBezTo>
                  <a:pt x="2276" y="5686"/>
                  <a:pt x="2378" y="5714"/>
                  <a:pt x="2481" y="5713"/>
                </a:cubicBezTo>
                <a:cubicBezTo>
                  <a:pt x="2577" y="5713"/>
                  <a:pt x="2673" y="5688"/>
                  <a:pt x="2760" y="5638"/>
                </a:cubicBezTo>
                <a:close/>
              </a:path>
            </a:pathLst>
          </a:custGeom>
          <a:solidFill>
            <a:srgbClr val="8AE2D1"/>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F3B2ED69-3BA1-48BA-8FFF-72E395C24913}"/>
              </a:ext>
            </a:extLst>
          </p:cNvPr>
          <p:cNvSpPr>
            <a:spLocks noEditPoints="1"/>
          </p:cNvSpPr>
          <p:nvPr userDrawn="1"/>
        </p:nvSpPr>
        <p:spPr bwMode="ltGray">
          <a:xfrm>
            <a:off x="9277444" y="438057"/>
            <a:ext cx="801688" cy="917575"/>
          </a:xfrm>
          <a:custGeom>
            <a:avLst/>
            <a:gdLst>
              <a:gd name="T0" fmla="*/ 1110 w 2220"/>
              <a:gd name="T1" fmla="*/ 1253 h 2547"/>
              <a:gd name="T2" fmla="*/ 1110 w 2220"/>
              <a:gd name="T3" fmla="*/ 1253 h 2547"/>
              <a:gd name="T4" fmla="*/ 1110 w 2220"/>
              <a:gd name="T5" fmla="*/ 1253 h 2547"/>
              <a:gd name="T6" fmla="*/ 1239 w 2220"/>
              <a:gd name="T7" fmla="*/ 2499 h 2547"/>
              <a:gd name="T8" fmla="*/ 2110 w 2220"/>
              <a:gd name="T9" fmla="*/ 1979 h 2547"/>
              <a:gd name="T10" fmla="*/ 2220 w 2220"/>
              <a:gd name="T11" fmla="*/ 1786 h 2547"/>
              <a:gd name="T12" fmla="*/ 2219 w 2220"/>
              <a:gd name="T13" fmla="*/ 751 h 2547"/>
              <a:gd name="T14" fmla="*/ 2109 w 2220"/>
              <a:gd name="T15" fmla="*/ 559 h 2547"/>
              <a:gd name="T16" fmla="*/ 1224 w 2220"/>
              <a:gd name="T17" fmla="*/ 32 h 2547"/>
              <a:gd name="T18" fmla="*/ 1109 w 2220"/>
              <a:gd name="T19" fmla="*/ 0 h 2547"/>
              <a:gd name="T20" fmla="*/ 994 w 2220"/>
              <a:gd name="T21" fmla="*/ 32 h 2547"/>
              <a:gd name="T22" fmla="*/ 110 w 2220"/>
              <a:gd name="T23" fmla="*/ 560 h 2547"/>
              <a:gd name="T24" fmla="*/ 0 w 2220"/>
              <a:gd name="T25" fmla="*/ 753 h 2547"/>
              <a:gd name="T26" fmla="*/ 1 w 2220"/>
              <a:gd name="T27" fmla="*/ 1788 h 2547"/>
              <a:gd name="T28" fmla="*/ 110 w 2220"/>
              <a:gd name="T29" fmla="*/ 1980 h 2547"/>
              <a:gd name="T30" fmla="*/ 983 w 2220"/>
              <a:gd name="T31" fmla="*/ 2500 h 2547"/>
              <a:gd name="T32" fmla="*/ 1239 w 2220"/>
              <a:gd name="T33" fmla="*/ 2499 h 2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0" h="2547">
                <a:moveTo>
                  <a:pt x="1110" y="1253"/>
                </a:moveTo>
                <a:lnTo>
                  <a:pt x="1110" y="1253"/>
                </a:lnTo>
                <a:lnTo>
                  <a:pt x="1110" y="1253"/>
                </a:lnTo>
                <a:close/>
                <a:moveTo>
                  <a:pt x="1239" y="2499"/>
                </a:moveTo>
                <a:lnTo>
                  <a:pt x="2110" y="1979"/>
                </a:lnTo>
                <a:cubicBezTo>
                  <a:pt x="2178" y="1938"/>
                  <a:pt x="2220" y="1865"/>
                  <a:pt x="2220" y="1786"/>
                </a:cubicBezTo>
                <a:lnTo>
                  <a:pt x="2219" y="751"/>
                </a:lnTo>
                <a:cubicBezTo>
                  <a:pt x="2219" y="672"/>
                  <a:pt x="2177" y="599"/>
                  <a:pt x="2109" y="559"/>
                </a:cubicBezTo>
                <a:lnTo>
                  <a:pt x="1224" y="32"/>
                </a:lnTo>
                <a:cubicBezTo>
                  <a:pt x="1189" y="11"/>
                  <a:pt x="1149" y="0"/>
                  <a:pt x="1109" y="0"/>
                </a:cubicBezTo>
                <a:cubicBezTo>
                  <a:pt x="1069" y="0"/>
                  <a:pt x="1029" y="11"/>
                  <a:pt x="994" y="32"/>
                </a:cubicBezTo>
                <a:lnTo>
                  <a:pt x="110" y="560"/>
                </a:lnTo>
                <a:cubicBezTo>
                  <a:pt x="42" y="601"/>
                  <a:pt x="0" y="674"/>
                  <a:pt x="0" y="753"/>
                </a:cubicBezTo>
                <a:lnTo>
                  <a:pt x="1" y="1788"/>
                </a:lnTo>
                <a:cubicBezTo>
                  <a:pt x="1" y="1867"/>
                  <a:pt x="42" y="1940"/>
                  <a:pt x="110" y="1980"/>
                </a:cubicBezTo>
                <a:lnTo>
                  <a:pt x="983" y="2500"/>
                </a:lnTo>
                <a:cubicBezTo>
                  <a:pt x="1062" y="2547"/>
                  <a:pt x="1160" y="2547"/>
                  <a:pt x="1239" y="2499"/>
                </a:cubicBezTo>
                <a:close/>
              </a:path>
            </a:pathLst>
          </a:custGeom>
          <a:solidFill>
            <a:srgbClr val="003764"/>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8" name="Freeform 10">
            <a:extLst>
              <a:ext uri="{FF2B5EF4-FFF2-40B4-BE49-F238E27FC236}">
                <a16:creationId xmlns:a16="http://schemas.microsoft.com/office/drawing/2014/main" id="{7128A0A2-6C49-4E4A-8538-F14CA8FE9A4E}"/>
              </a:ext>
            </a:extLst>
          </p:cNvPr>
          <p:cNvSpPr>
            <a:spLocks noEditPoints="1"/>
          </p:cNvSpPr>
          <p:nvPr userDrawn="1"/>
        </p:nvSpPr>
        <p:spPr bwMode="ltGray">
          <a:xfrm>
            <a:off x="550863" y="4470401"/>
            <a:ext cx="1704975" cy="1949450"/>
          </a:xfrm>
          <a:custGeom>
            <a:avLst/>
            <a:gdLst>
              <a:gd name="T0" fmla="*/ 2360 w 4719"/>
              <a:gd name="T1" fmla="*/ 2653 h 5392"/>
              <a:gd name="T2" fmla="*/ 2361 w 4719"/>
              <a:gd name="T3" fmla="*/ 2652 h 5392"/>
              <a:gd name="T4" fmla="*/ 2361 w 4719"/>
              <a:gd name="T5" fmla="*/ 2653 h 5392"/>
              <a:gd name="T6" fmla="*/ 2360 w 4719"/>
              <a:gd name="T7" fmla="*/ 2653 h 5392"/>
              <a:gd name="T8" fmla="*/ 2596 w 4719"/>
              <a:gd name="T9" fmla="*/ 5295 h 5392"/>
              <a:gd name="T10" fmla="*/ 4452 w 4719"/>
              <a:gd name="T11" fmla="*/ 4218 h 5392"/>
              <a:gd name="T12" fmla="*/ 4689 w 4719"/>
              <a:gd name="T13" fmla="*/ 3813 h 5392"/>
              <a:gd name="T14" fmla="*/ 4717 w 4719"/>
              <a:gd name="T15" fmla="*/ 1623 h 5392"/>
              <a:gd name="T16" fmla="*/ 4491 w 4719"/>
              <a:gd name="T17" fmla="*/ 1212 h 5392"/>
              <a:gd name="T18" fmla="*/ 2638 w 4719"/>
              <a:gd name="T19" fmla="*/ 71 h 5392"/>
              <a:gd name="T20" fmla="*/ 2390 w 4719"/>
              <a:gd name="T21" fmla="*/ 0 h 5392"/>
              <a:gd name="T22" fmla="*/ 2387 w 4719"/>
              <a:gd name="T23" fmla="*/ 0 h 5392"/>
              <a:gd name="T24" fmla="*/ 2151 w 4719"/>
              <a:gd name="T25" fmla="*/ 64 h 5392"/>
              <a:gd name="T26" fmla="*/ 268 w 4719"/>
              <a:gd name="T27" fmla="*/ 1156 h 5392"/>
              <a:gd name="T28" fmla="*/ 32 w 4719"/>
              <a:gd name="T29" fmla="*/ 1561 h 5392"/>
              <a:gd name="T30" fmla="*/ 2 w 4719"/>
              <a:gd name="T31" fmla="*/ 3751 h 5392"/>
              <a:gd name="T32" fmla="*/ 228 w 4719"/>
              <a:gd name="T33" fmla="*/ 4162 h 5392"/>
              <a:gd name="T34" fmla="*/ 2056 w 4719"/>
              <a:gd name="T35" fmla="*/ 5288 h 5392"/>
              <a:gd name="T36" fmla="*/ 2596 w 4719"/>
              <a:gd name="T37" fmla="*/ 5295 h 5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19" h="5392">
                <a:moveTo>
                  <a:pt x="2360" y="2653"/>
                </a:moveTo>
                <a:lnTo>
                  <a:pt x="2361" y="2652"/>
                </a:lnTo>
                <a:lnTo>
                  <a:pt x="2361" y="2653"/>
                </a:lnTo>
                <a:lnTo>
                  <a:pt x="2360" y="2653"/>
                </a:lnTo>
                <a:close/>
                <a:moveTo>
                  <a:pt x="2596" y="5295"/>
                </a:moveTo>
                <a:lnTo>
                  <a:pt x="4452" y="4218"/>
                </a:lnTo>
                <a:cubicBezTo>
                  <a:pt x="4596" y="4134"/>
                  <a:pt x="4686" y="3981"/>
                  <a:pt x="4689" y="3813"/>
                </a:cubicBezTo>
                <a:lnTo>
                  <a:pt x="4717" y="1623"/>
                </a:lnTo>
                <a:cubicBezTo>
                  <a:pt x="4719" y="1456"/>
                  <a:pt x="4634" y="1300"/>
                  <a:pt x="4491" y="1212"/>
                </a:cubicBezTo>
                <a:lnTo>
                  <a:pt x="2638" y="71"/>
                </a:lnTo>
                <a:cubicBezTo>
                  <a:pt x="2562" y="24"/>
                  <a:pt x="2476" y="0"/>
                  <a:pt x="2390" y="0"/>
                </a:cubicBezTo>
                <a:lnTo>
                  <a:pt x="2387" y="0"/>
                </a:lnTo>
                <a:cubicBezTo>
                  <a:pt x="2306" y="1"/>
                  <a:pt x="2224" y="22"/>
                  <a:pt x="2151" y="64"/>
                </a:cubicBezTo>
                <a:lnTo>
                  <a:pt x="268" y="1156"/>
                </a:lnTo>
                <a:cubicBezTo>
                  <a:pt x="124" y="1240"/>
                  <a:pt x="34" y="1394"/>
                  <a:pt x="32" y="1561"/>
                </a:cubicBezTo>
                <a:lnTo>
                  <a:pt x="2" y="3751"/>
                </a:lnTo>
                <a:cubicBezTo>
                  <a:pt x="0" y="3919"/>
                  <a:pt x="86" y="4075"/>
                  <a:pt x="228" y="4162"/>
                </a:cubicBezTo>
                <a:lnTo>
                  <a:pt x="2056" y="5288"/>
                </a:lnTo>
                <a:cubicBezTo>
                  <a:pt x="2221" y="5389"/>
                  <a:pt x="2429" y="5392"/>
                  <a:pt x="2596" y="5295"/>
                </a:cubicBezTo>
                <a:close/>
              </a:path>
            </a:pathLst>
          </a:custGeom>
          <a:solidFill>
            <a:srgbClr val="003764"/>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9" name="Freeform 11">
            <a:extLst>
              <a:ext uri="{FF2B5EF4-FFF2-40B4-BE49-F238E27FC236}">
                <a16:creationId xmlns:a16="http://schemas.microsoft.com/office/drawing/2014/main" id="{0109541F-0784-4829-AC67-0B643D7AB8D9}"/>
              </a:ext>
            </a:extLst>
          </p:cNvPr>
          <p:cNvSpPr>
            <a:spLocks noEditPoints="1"/>
          </p:cNvSpPr>
          <p:nvPr userDrawn="1"/>
        </p:nvSpPr>
        <p:spPr bwMode="ltGray">
          <a:xfrm>
            <a:off x="1830388" y="5646738"/>
            <a:ext cx="882650" cy="766763"/>
          </a:xfrm>
          <a:custGeom>
            <a:avLst/>
            <a:gdLst>
              <a:gd name="T0" fmla="*/ 1239 w 2440"/>
              <a:gd name="T1" fmla="*/ 1062 h 2124"/>
              <a:gd name="T2" fmla="*/ 1239 w 2440"/>
              <a:gd name="T3" fmla="*/ 1062 h 2124"/>
              <a:gd name="T4" fmla="*/ 1239 w 2440"/>
              <a:gd name="T5" fmla="*/ 1062 h 2124"/>
              <a:gd name="T6" fmla="*/ 45 w 2440"/>
              <a:gd name="T7" fmla="*/ 1186 h 2124"/>
              <a:gd name="T8" fmla="*/ 544 w 2440"/>
              <a:gd name="T9" fmla="*/ 2020 h 2124"/>
              <a:gd name="T10" fmla="*/ 728 w 2440"/>
              <a:gd name="T11" fmla="*/ 2124 h 2124"/>
              <a:gd name="T12" fmla="*/ 1720 w 2440"/>
              <a:gd name="T13" fmla="*/ 2123 h 2124"/>
              <a:gd name="T14" fmla="*/ 1905 w 2440"/>
              <a:gd name="T15" fmla="*/ 2019 h 2124"/>
              <a:gd name="T16" fmla="*/ 2410 w 2440"/>
              <a:gd name="T17" fmla="*/ 1172 h 2124"/>
              <a:gd name="T18" fmla="*/ 2440 w 2440"/>
              <a:gd name="T19" fmla="*/ 1064 h 2124"/>
              <a:gd name="T20" fmla="*/ 2440 w 2440"/>
              <a:gd name="T21" fmla="*/ 1060 h 2124"/>
              <a:gd name="T22" fmla="*/ 2409 w 2440"/>
              <a:gd name="T23" fmla="*/ 951 h 2124"/>
              <a:gd name="T24" fmla="*/ 1903 w 2440"/>
              <a:gd name="T25" fmla="*/ 105 h 2124"/>
              <a:gd name="T26" fmla="*/ 1719 w 2440"/>
              <a:gd name="T27" fmla="*/ 0 h 2124"/>
              <a:gd name="T28" fmla="*/ 727 w 2440"/>
              <a:gd name="T29" fmla="*/ 1 h 2124"/>
              <a:gd name="T30" fmla="*/ 542 w 2440"/>
              <a:gd name="T31" fmla="*/ 106 h 2124"/>
              <a:gd name="T32" fmla="*/ 44 w 2440"/>
              <a:gd name="T33" fmla="*/ 941 h 2124"/>
              <a:gd name="T34" fmla="*/ 45 w 2440"/>
              <a:gd name="T35" fmla="*/ 1186 h 2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0" h="2124">
                <a:moveTo>
                  <a:pt x="1239" y="1062"/>
                </a:moveTo>
                <a:lnTo>
                  <a:pt x="1239" y="1062"/>
                </a:lnTo>
                <a:lnTo>
                  <a:pt x="1239" y="1062"/>
                </a:lnTo>
                <a:close/>
                <a:moveTo>
                  <a:pt x="45" y="1186"/>
                </a:moveTo>
                <a:lnTo>
                  <a:pt x="544" y="2020"/>
                </a:lnTo>
                <a:cubicBezTo>
                  <a:pt x="582" y="2085"/>
                  <a:pt x="653" y="2124"/>
                  <a:pt x="728" y="2124"/>
                </a:cubicBezTo>
                <a:lnTo>
                  <a:pt x="1720" y="2123"/>
                </a:lnTo>
                <a:cubicBezTo>
                  <a:pt x="1796" y="2123"/>
                  <a:pt x="1866" y="2084"/>
                  <a:pt x="1905" y="2019"/>
                </a:cubicBezTo>
                <a:lnTo>
                  <a:pt x="2410" y="1172"/>
                </a:lnTo>
                <a:cubicBezTo>
                  <a:pt x="2429" y="1139"/>
                  <a:pt x="2440" y="1101"/>
                  <a:pt x="2440" y="1064"/>
                </a:cubicBezTo>
                <a:lnTo>
                  <a:pt x="2440" y="1060"/>
                </a:lnTo>
                <a:cubicBezTo>
                  <a:pt x="2440" y="1022"/>
                  <a:pt x="2429" y="985"/>
                  <a:pt x="2409" y="951"/>
                </a:cubicBezTo>
                <a:lnTo>
                  <a:pt x="1903" y="105"/>
                </a:lnTo>
                <a:cubicBezTo>
                  <a:pt x="1864" y="40"/>
                  <a:pt x="1794" y="0"/>
                  <a:pt x="1719" y="0"/>
                </a:cubicBezTo>
                <a:lnTo>
                  <a:pt x="727" y="1"/>
                </a:lnTo>
                <a:cubicBezTo>
                  <a:pt x="651" y="1"/>
                  <a:pt x="581" y="41"/>
                  <a:pt x="542" y="106"/>
                </a:cubicBezTo>
                <a:lnTo>
                  <a:pt x="44" y="941"/>
                </a:lnTo>
                <a:cubicBezTo>
                  <a:pt x="0" y="1016"/>
                  <a:pt x="0" y="1110"/>
                  <a:pt x="45" y="1186"/>
                </a:cubicBezTo>
                <a:close/>
              </a:path>
            </a:pathLst>
          </a:custGeom>
          <a:solidFill>
            <a:srgbClr val="5D2875"/>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327246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Väliotsikko sin.">
    <p:bg>
      <p:bgPr>
        <a:solidFill>
          <a:srgbClr val="00376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814" y="2635624"/>
            <a:ext cx="10515600" cy="1595718"/>
          </a:xfrm>
        </p:spPr>
        <p:txBody>
          <a:bodyPr anchor="ctr" anchorCtr="0"/>
          <a:lstStyle>
            <a:lvl1pPr algn="ctr">
              <a:lnSpc>
                <a:spcPct val="80000"/>
              </a:lnSpc>
              <a:defRPr sz="4000">
                <a:solidFill>
                  <a:schemeClr val="bg1"/>
                </a:solidFill>
              </a:defRPr>
            </a:lvl1pPr>
          </a:lstStyle>
          <a:p>
            <a:r>
              <a:rPr lang="fi-FI"/>
              <a:t>Muokkaa ots. perustyyl. napsautt.</a:t>
            </a:r>
            <a:endParaRPr lang="fi-FI" dirty="0"/>
          </a:p>
        </p:txBody>
      </p:sp>
      <p:sp>
        <p:nvSpPr>
          <p:cNvPr id="13" name="Freeform 5">
            <a:extLst>
              <a:ext uri="{FF2B5EF4-FFF2-40B4-BE49-F238E27FC236}">
                <a16:creationId xmlns:a16="http://schemas.microsoft.com/office/drawing/2014/main" id="{1956B895-FC3E-47F0-A046-43E8679687C9}"/>
              </a:ext>
            </a:extLst>
          </p:cNvPr>
          <p:cNvSpPr>
            <a:spLocks noEditPoints="1"/>
          </p:cNvSpPr>
          <p:nvPr userDrawn="1"/>
        </p:nvSpPr>
        <p:spPr bwMode="ltGray">
          <a:xfrm>
            <a:off x="9840632" y="437871"/>
            <a:ext cx="1809750" cy="2060575"/>
          </a:xfrm>
          <a:custGeom>
            <a:avLst/>
            <a:gdLst>
              <a:gd name="T0" fmla="*/ 2508 w 5013"/>
              <a:gd name="T1" fmla="*/ 2837 h 5714"/>
              <a:gd name="T2" fmla="*/ 2509 w 5013"/>
              <a:gd name="T3" fmla="*/ 2836 h 5714"/>
              <a:gd name="T4" fmla="*/ 2509 w 5013"/>
              <a:gd name="T5" fmla="*/ 2837 h 5714"/>
              <a:gd name="T6" fmla="*/ 2508 w 5013"/>
              <a:gd name="T7" fmla="*/ 2837 h 5714"/>
              <a:gd name="T8" fmla="*/ 2760 w 5013"/>
              <a:gd name="T9" fmla="*/ 5638 h 5714"/>
              <a:gd name="T10" fmla="*/ 4731 w 5013"/>
              <a:gd name="T11" fmla="*/ 4497 h 5714"/>
              <a:gd name="T12" fmla="*/ 4983 w 5013"/>
              <a:gd name="T13" fmla="*/ 4068 h 5714"/>
              <a:gd name="T14" fmla="*/ 5013 w 5013"/>
              <a:gd name="T15" fmla="*/ 1745 h 5714"/>
              <a:gd name="T16" fmla="*/ 5013 w 5013"/>
              <a:gd name="T17" fmla="*/ 1737 h 5714"/>
              <a:gd name="T18" fmla="*/ 4773 w 5013"/>
              <a:gd name="T19" fmla="*/ 1310 h 5714"/>
              <a:gd name="T20" fmla="*/ 2804 w 5013"/>
              <a:gd name="T21" fmla="*/ 99 h 5714"/>
              <a:gd name="T22" fmla="*/ 2286 w 5013"/>
              <a:gd name="T23" fmla="*/ 93 h 5714"/>
              <a:gd name="T24" fmla="*/ 285 w 5013"/>
              <a:gd name="T25" fmla="*/ 1250 h 5714"/>
              <a:gd name="T26" fmla="*/ 34 w 5013"/>
              <a:gd name="T27" fmla="*/ 1679 h 5714"/>
              <a:gd name="T28" fmla="*/ 3 w 5013"/>
              <a:gd name="T29" fmla="*/ 4002 h 5714"/>
              <a:gd name="T30" fmla="*/ 243 w 5013"/>
              <a:gd name="T31" fmla="*/ 4437 h 5714"/>
              <a:gd name="T32" fmla="*/ 2185 w 5013"/>
              <a:gd name="T33" fmla="*/ 5630 h 5714"/>
              <a:gd name="T34" fmla="*/ 2481 w 5013"/>
              <a:gd name="T35" fmla="*/ 5713 h 5714"/>
              <a:gd name="T36" fmla="*/ 2760 w 5013"/>
              <a:gd name="T37" fmla="*/ 5638 h 5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13" h="5714">
                <a:moveTo>
                  <a:pt x="2508" y="2837"/>
                </a:moveTo>
                <a:lnTo>
                  <a:pt x="2509" y="2836"/>
                </a:lnTo>
                <a:lnTo>
                  <a:pt x="2509" y="2837"/>
                </a:lnTo>
                <a:lnTo>
                  <a:pt x="2508" y="2837"/>
                </a:lnTo>
                <a:close/>
                <a:moveTo>
                  <a:pt x="2760" y="5638"/>
                </a:moveTo>
                <a:lnTo>
                  <a:pt x="4731" y="4497"/>
                </a:lnTo>
                <a:cubicBezTo>
                  <a:pt x="4885" y="4408"/>
                  <a:pt x="4981" y="4245"/>
                  <a:pt x="4983" y="4068"/>
                </a:cubicBezTo>
                <a:lnTo>
                  <a:pt x="5013" y="1745"/>
                </a:lnTo>
                <a:lnTo>
                  <a:pt x="5013" y="1737"/>
                </a:lnTo>
                <a:cubicBezTo>
                  <a:pt x="5013" y="1563"/>
                  <a:pt x="4922" y="1401"/>
                  <a:pt x="4773" y="1310"/>
                </a:cubicBezTo>
                <a:lnTo>
                  <a:pt x="2804" y="99"/>
                </a:lnTo>
                <a:cubicBezTo>
                  <a:pt x="2646" y="2"/>
                  <a:pt x="2447" y="0"/>
                  <a:pt x="2286" y="93"/>
                </a:cubicBezTo>
                <a:lnTo>
                  <a:pt x="285" y="1250"/>
                </a:lnTo>
                <a:cubicBezTo>
                  <a:pt x="132" y="1339"/>
                  <a:pt x="36" y="1502"/>
                  <a:pt x="34" y="1679"/>
                </a:cubicBezTo>
                <a:lnTo>
                  <a:pt x="3" y="4002"/>
                </a:lnTo>
                <a:cubicBezTo>
                  <a:pt x="0" y="4179"/>
                  <a:pt x="91" y="4345"/>
                  <a:pt x="243" y="4437"/>
                </a:cubicBezTo>
                <a:lnTo>
                  <a:pt x="2185" y="5630"/>
                </a:lnTo>
                <a:cubicBezTo>
                  <a:pt x="2276" y="5686"/>
                  <a:pt x="2378" y="5714"/>
                  <a:pt x="2481" y="5713"/>
                </a:cubicBezTo>
                <a:cubicBezTo>
                  <a:pt x="2577" y="5713"/>
                  <a:pt x="2673" y="5688"/>
                  <a:pt x="2760" y="5638"/>
                </a:cubicBezTo>
                <a:close/>
              </a:path>
            </a:pathLst>
          </a:custGeom>
          <a:solidFill>
            <a:srgbClr val="97D700"/>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F3B2ED69-3BA1-48BA-8FFF-72E395C24913}"/>
              </a:ext>
            </a:extLst>
          </p:cNvPr>
          <p:cNvSpPr>
            <a:spLocks noEditPoints="1"/>
          </p:cNvSpPr>
          <p:nvPr userDrawn="1"/>
        </p:nvSpPr>
        <p:spPr bwMode="ltGray">
          <a:xfrm>
            <a:off x="9277444" y="438057"/>
            <a:ext cx="801688" cy="917575"/>
          </a:xfrm>
          <a:custGeom>
            <a:avLst/>
            <a:gdLst>
              <a:gd name="T0" fmla="*/ 1110 w 2220"/>
              <a:gd name="T1" fmla="*/ 1253 h 2547"/>
              <a:gd name="T2" fmla="*/ 1110 w 2220"/>
              <a:gd name="T3" fmla="*/ 1253 h 2547"/>
              <a:gd name="T4" fmla="*/ 1110 w 2220"/>
              <a:gd name="T5" fmla="*/ 1253 h 2547"/>
              <a:gd name="T6" fmla="*/ 1239 w 2220"/>
              <a:gd name="T7" fmla="*/ 2499 h 2547"/>
              <a:gd name="T8" fmla="*/ 2110 w 2220"/>
              <a:gd name="T9" fmla="*/ 1979 h 2547"/>
              <a:gd name="T10" fmla="*/ 2220 w 2220"/>
              <a:gd name="T11" fmla="*/ 1786 h 2547"/>
              <a:gd name="T12" fmla="*/ 2219 w 2220"/>
              <a:gd name="T13" fmla="*/ 751 h 2547"/>
              <a:gd name="T14" fmla="*/ 2109 w 2220"/>
              <a:gd name="T15" fmla="*/ 559 h 2547"/>
              <a:gd name="T16" fmla="*/ 1224 w 2220"/>
              <a:gd name="T17" fmla="*/ 32 h 2547"/>
              <a:gd name="T18" fmla="*/ 1109 w 2220"/>
              <a:gd name="T19" fmla="*/ 0 h 2547"/>
              <a:gd name="T20" fmla="*/ 994 w 2220"/>
              <a:gd name="T21" fmla="*/ 32 h 2547"/>
              <a:gd name="T22" fmla="*/ 110 w 2220"/>
              <a:gd name="T23" fmla="*/ 560 h 2547"/>
              <a:gd name="T24" fmla="*/ 0 w 2220"/>
              <a:gd name="T25" fmla="*/ 753 h 2547"/>
              <a:gd name="T26" fmla="*/ 1 w 2220"/>
              <a:gd name="T27" fmla="*/ 1788 h 2547"/>
              <a:gd name="T28" fmla="*/ 110 w 2220"/>
              <a:gd name="T29" fmla="*/ 1980 h 2547"/>
              <a:gd name="T30" fmla="*/ 983 w 2220"/>
              <a:gd name="T31" fmla="*/ 2500 h 2547"/>
              <a:gd name="T32" fmla="*/ 1239 w 2220"/>
              <a:gd name="T33" fmla="*/ 2499 h 2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0" h="2547">
                <a:moveTo>
                  <a:pt x="1110" y="1253"/>
                </a:moveTo>
                <a:lnTo>
                  <a:pt x="1110" y="1253"/>
                </a:lnTo>
                <a:lnTo>
                  <a:pt x="1110" y="1253"/>
                </a:lnTo>
                <a:close/>
                <a:moveTo>
                  <a:pt x="1239" y="2499"/>
                </a:moveTo>
                <a:lnTo>
                  <a:pt x="2110" y="1979"/>
                </a:lnTo>
                <a:cubicBezTo>
                  <a:pt x="2178" y="1938"/>
                  <a:pt x="2220" y="1865"/>
                  <a:pt x="2220" y="1786"/>
                </a:cubicBezTo>
                <a:lnTo>
                  <a:pt x="2219" y="751"/>
                </a:lnTo>
                <a:cubicBezTo>
                  <a:pt x="2219" y="672"/>
                  <a:pt x="2177" y="599"/>
                  <a:pt x="2109" y="559"/>
                </a:cubicBezTo>
                <a:lnTo>
                  <a:pt x="1224" y="32"/>
                </a:lnTo>
                <a:cubicBezTo>
                  <a:pt x="1189" y="11"/>
                  <a:pt x="1149" y="0"/>
                  <a:pt x="1109" y="0"/>
                </a:cubicBezTo>
                <a:cubicBezTo>
                  <a:pt x="1069" y="0"/>
                  <a:pt x="1029" y="11"/>
                  <a:pt x="994" y="32"/>
                </a:cubicBezTo>
                <a:lnTo>
                  <a:pt x="110" y="560"/>
                </a:lnTo>
                <a:cubicBezTo>
                  <a:pt x="42" y="601"/>
                  <a:pt x="0" y="674"/>
                  <a:pt x="0" y="753"/>
                </a:cubicBezTo>
                <a:lnTo>
                  <a:pt x="1" y="1788"/>
                </a:lnTo>
                <a:cubicBezTo>
                  <a:pt x="1" y="1867"/>
                  <a:pt x="42" y="1940"/>
                  <a:pt x="110" y="1980"/>
                </a:cubicBezTo>
                <a:lnTo>
                  <a:pt x="983" y="2500"/>
                </a:lnTo>
                <a:cubicBezTo>
                  <a:pt x="1062" y="2547"/>
                  <a:pt x="1160" y="2547"/>
                  <a:pt x="1239" y="2499"/>
                </a:cubicBezTo>
                <a:close/>
              </a:path>
            </a:pathLst>
          </a:custGeom>
          <a:solidFill>
            <a:srgbClr val="72D0EB"/>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8" name="Freeform 10">
            <a:extLst>
              <a:ext uri="{FF2B5EF4-FFF2-40B4-BE49-F238E27FC236}">
                <a16:creationId xmlns:a16="http://schemas.microsoft.com/office/drawing/2014/main" id="{7128A0A2-6C49-4E4A-8538-F14CA8FE9A4E}"/>
              </a:ext>
            </a:extLst>
          </p:cNvPr>
          <p:cNvSpPr>
            <a:spLocks noEditPoints="1"/>
          </p:cNvSpPr>
          <p:nvPr userDrawn="1"/>
        </p:nvSpPr>
        <p:spPr bwMode="ltGray">
          <a:xfrm>
            <a:off x="550863" y="4470401"/>
            <a:ext cx="1704975" cy="1949450"/>
          </a:xfrm>
          <a:custGeom>
            <a:avLst/>
            <a:gdLst>
              <a:gd name="T0" fmla="*/ 2360 w 4719"/>
              <a:gd name="T1" fmla="*/ 2653 h 5392"/>
              <a:gd name="T2" fmla="*/ 2361 w 4719"/>
              <a:gd name="T3" fmla="*/ 2652 h 5392"/>
              <a:gd name="T4" fmla="*/ 2361 w 4719"/>
              <a:gd name="T5" fmla="*/ 2653 h 5392"/>
              <a:gd name="T6" fmla="*/ 2360 w 4719"/>
              <a:gd name="T7" fmla="*/ 2653 h 5392"/>
              <a:gd name="T8" fmla="*/ 2596 w 4719"/>
              <a:gd name="T9" fmla="*/ 5295 h 5392"/>
              <a:gd name="T10" fmla="*/ 4452 w 4719"/>
              <a:gd name="T11" fmla="*/ 4218 h 5392"/>
              <a:gd name="T12" fmla="*/ 4689 w 4719"/>
              <a:gd name="T13" fmla="*/ 3813 h 5392"/>
              <a:gd name="T14" fmla="*/ 4717 w 4719"/>
              <a:gd name="T15" fmla="*/ 1623 h 5392"/>
              <a:gd name="T16" fmla="*/ 4491 w 4719"/>
              <a:gd name="T17" fmla="*/ 1212 h 5392"/>
              <a:gd name="T18" fmla="*/ 2638 w 4719"/>
              <a:gd name="T19" fmla="*/ 71 h 5392"/>
              <a:gd name="T20" fmla="*/ 2390 w 4719"/>
              <a:gd name="T21" fmla="*/ 0 h 5392"/>
              <a:gd name="T22" fmla="*/ 2387 w 4719"/>
              <a:gd name="T23" fmla="*/ 0 h 5392"/>
              <a:gd name="T24" fmla="*/ 2151 w 4719"/>
              <a:gd name="T25" fmla="*/ 64 h 5392"/>
              <a:gd name="T26" fmla="*/ 268 w 4719"/>
              <a:gd name="T27" fmla="*/ 1156 h 5392"/>
              <a:gd name="T28" fmla="*/ 32 w 4719"/>
              <a:gd name="T29" fmla="*/ 1561 h 5392"/>
              <a:gd name="T30" fmla="*/ 2 w 4719"/>
              <a:gd name="T31" fmla="*/ 3751 h 5392"/>
              <a:gd name="T32" fmla="*/ 228 w 4719"/>
              <a:gd name="T33" fmla="*/ 4162 h 5392"/>
              <a:gd name="T34" fmla="*/ 2056 w 4719"/>
              <a:gd name="T35" fmla="*/ 5288 h 5392"/>
              <a:gd name="T36" fmla="*/ 2596 w 4719"/>
              <a:gd name="T37" fmla="*/ 5295 h 5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19" h="5392">
                <a:moveTo>
                  <a:pt x="2360" y="2653"/>
                </a:moveTo>
                <a:lnTo>
                  <a:pt x="2361" y="2652"/>
                </a:lnTo>
                <a:lnTo>
                  <a:pt x="2361" y="2653"/>
                </a:lnTo>
                <a:lnTo>
                  <a:pt x="2360" y="2653"/>
                </a:lnTo>
                <a:close/>
                <a:moveTo>
                  <a:pt x="2596" y="5295"/>
                </a:moveTo>
                <a:lnTo>
                  <a:pt x="4452" y="4218"/>
                </a:lnTo>
                <a:cubicBezTo>
                  <a:pt x="4596" y="4134"/>
                  <a:pt x="4686" y="3981"/>
                  <a:pt x="4689" y="3813"/>
                </a:cubicBezTo>
                <a:lnTo>
                  <a:pt x="4717" y="1623"/>
                </a:lnTo>
                <a:cubicBezTo>
                  <a:pt x="4719" y="1456"/>
                  <a:pt x="4634" y="1300"/>
                  <a:pt x="4491" y="1212"/>
                </a:cubicBezTo>
                <a:lnTo>
                  <a:pt x="2638" y="71"/>
                </a:lnTo>
                <a:cubicBezTo>
                  <a:pt x="2562" y="24"/>
                  <a:pt x="2476" y="0"/>
                  <a:pt x="2390" y="0"/>
                </a:cubicBezTo>
                <a:lnTo>
                  <a:pt x="2387" y="0"/>
                </a:lnTo>
                <a:cubicBezTo>
                  <a:pt x="2306" y="1"/>
                  <a:pt x="2224" y="22"/>
                  <a:pt x="2151" y="64"/>
                </a:cubicBezTo>
                <a:lnTo>
                  <a:pt x="268" y="1156"/>
                </a:lnTo>
                <a:cubicBezTo>
                  <a:pt x="124" y="1240"/>
                  <a:pt x="34" y="1394"/>
                  <a:pt x="32" y="1561"/>
                </a:cubicBezTo>
                <a:lnTo>
                  <a:pt x="2" y="3751"/>
                </a:lnTo>
                <a:cubicBezTo>
                  <a:pt x="0" y="3919"/>
                  <a:pt x="86" y="4075"/>
                  <a:pt x="228" y="4162"/>
                </a:cubicBezTo>
                <a:lnTo>
                  <a:pt x="2056" y="5288"/>
                </a:lnTo>
                <a:cubicBezTo>
                  <a:pt x="2221" y="5389"/>
                  <a:pt x="2429" y="5392"/>
                  <a:pt x="2596" y="5295"/>
                </a:cubicBezTo>
                <a:close/>
              </a:path>
            </a:pathLst>
          </a:custGeom>
          <a:solidFill>
            <a:srgbClr val="FF6000"/>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9" name="Freeform 11">
            <a:extLst>
              <a:ext uri="{FF2B5EF4-FFF2-40B4-BE49-F238E27FC236}">
                <a16:creationId xmlns:a16="http://schemas.microsoft.com/office/drawing/2014/main" id="{0109541F-0784-4829-AC67-0B643D7AB8D9}"/>
              </a:ext>
            </a:extLst>
          </p:cNvPr>
          <p:cNvSpPr>
            <a:spLocks noEditPoints="1"/>
          </p:cNvSpPr>
          <p:nvPr userDrawn="1"/>
        </p:nvSpPr>
        <p:spPr bwMode="ltGray">
          <a:xfrm>
            <a:off x="1830388" y="5646738"/>
            <a:ext cx="882650" cy="766763"/>
          </a:xfrm>
          <a:custGeom>
            <a:avLst/>
            <a:gdLst>
              <a:gd name="T0" fmla="*/ 1239 w 2440"/>
              <a:gd name="T1" fmla="*/ 1062 h 2124"/>
              <a:gd name="T2" fmla="*/ 1239 w 2440"/>
              <a:gd name="T3" fmla="*/ 1062 h 2124"/>
              <a:gd name="T4" fmla="*/ 1239 w 2440"/>
              <a:gd name="T5" fmla="*/ 1062 h 2124"/>
              <a:gd name="T6" fmla="*/ 45 w 2440"/>
              <a:gd name="T7" fmla="*/ 1186 h 2124"/>
              <a:gd name="T8" fmla="*/ 544 w 2440"/>
              <a:gd name="T9" fmla="*/ 2020 h 2124"/>
              <a:gd name="T10" fmla="*/ 728 w 2440"/>
              <a:gd name="T11" fmla="*/ 2124 h 2124"/>
              <a:gd name="T12" fmla="*/ 1720 w 2440"/>
              <a:gd name="T13" fmla="*/ 2123 h 2124"/>
              <a:gd name="T14" fmla="*/ 1905 w 2440"/>
              <a:gd name="T15" fmla="*/ 2019 h 2124"/>
              <a:gd name="T16" fmla="*/ 2410 w 2440"/>
              <a:gd name="T17" fmla="*/ 1172 h 2124"/>
              <a:gd name="T18" fmla="*/ 2440 w 2440"/>
              <a:gd name="T19" fmla="*/ 1064 h 2124"/>
              <a:gd name="T20" fmla="*/ 2440 w 2440"/>
              <a:gd name="T21" fmla="*/ 1060 h 2124"/>
              <a:gd name="T22" fmla="*/ 2409 w 2440"/>
              <a:gd name="T23" fmla="*/ 951 h 2124"/>
              <a:gd name="T24" fmla="*/ 1903 w 2440"/>
              <a:gd name="T25" fmla="*/ 105 h 2124"/>
              <a:gd name="T26" fmla="*/ 1719 w 2440"/>
              <a:gd name="T27" fmla="*/ 0 h 2124"/>
              <a:gd name="T28" fmla="*/ 727 w 2440"/>
              <a:gd name="T29" fmla="*/ 1 h 2124"/>
              <a:gd name="T30" fmla="*/ 542 w 2440"/>
              <a:gd name="T31" fmla="*/ 106 h 2124"/>
              <a:gd name="T32" fmla="*/ 44 w 2440"/>
              <a:gd name="T33" fmla="*/ 941 h 2124"/>
              <a:gd name="T34" fmla="*/ 45 w 2440"/>
              <a:gd name="T35" fmla="*/ 1186 h 2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0" h="2124">
                <a:moveTo>
                  <a:pt x="1239" y="1062"/>
                </a:moveTo>
                <a:lnTo>
                  <a:pt x="1239" y="1062"/>
                </a:lnTo>
                <a:lnTo>
                  <a:pt x="1239" y="1062"/>
                </a:lnTo>
                <a:close/>
                <a:moveTo>
                  <a:pt x="45" y="1186"/>
                </a:moveTo>
                <a:lnTo>
                  <a:pt x="544" y="2020"/>
                </a:lnTo>
                <a:cubicBezTo>
                  <a:pt x="582" y="2085"/>
                  <a:pt x="653" y="2124"/>
                  <a:pt x="728" y="2124"/>
                </a:cubicBezTo>
                <a:lnTo>
                  <a:pt x="1720" y="2123"/>
                </a:lnTo>
                <a:cubicBezTo>
                  <a:pt x="1796" y="2123"/>
                  <a:pt x="1866" y="2084"/>
                  <a:pt x="1905" y="2019"/>
                </a:cubicBezTo>
                <a:lnTo>
                  <a:pt x="2410" y="1172"/>
                </a:lnTo>
                <a:cubicBezTo>
                  <a:pt x="2429" y="1139"/>
                  <a:pt x="2440" y="1101"/>
                  <a:pt x="2440" y="1064"/>
                </a:cubicBezTo>
                <a:lnTo>
                  <a:pt x="2440" y="1060"/>
                </a:lnTo>
                <a:cubicBezTo>
                  <a:pt x="2440" y="1022"/>
                  <a:pt x="2429" y="985"/>
                  <a:pt x="2409" y="951"/>
                </a:cubicBezTo>
                <a:lnTo>
                  <a:pt x="1903" y="105"/>
                </a:lnTo>
                <a:cubicBezTo>
                  <a:pt x="1864" y="40"/>
                  <a:pt x="1794" y="0"/>
                  <a:pt x="1719" y="0"/>
                </a:cubicBezTo>
                <a:lnTo>
                  <a:pt x="727" y="1"/>
                </a:lnTo>
                <a:cubicBezTo>
                  <a:pt x="651" y="1"/>
                  <a:pt x="581" y="41"/>
                  <a:pt x="542" y="106"/>
                </a:cubicBezTo>
                <a:lnTo>
                  <a:pt x="44" y="941"/>
                </a:lnTo>
                <a:cubicBezTo>
                  <a:pt x="0" y="1016"/>
                  <a:pt x="0" y="1110"/>
                  <a:pt x="45" y="1186"/>
                </a:cubicBezTo>
                <a:close/>
              </a:path>
            </a:pathLst>
          </a:custGeom>
          <a:solidFill>
            <a:srgbClr val="5D2875"/>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337B1BDB-E710-4934-8CBA-2E101515DF5F}"/>
              </a:ext>
            </a:extLst>
          </p:cNvPr>
          <p:cNvPicPr>
            <a:picLocks noChangeAspect="1"/>
          </p:cNvPicPr>
          <p:nvPr userDrawn="1"/>
        </p:nvPicPr>
        <p:blipFill>
          <a:blip r:embed="rId2"/>
          <a:stretch>
            <a:fillRect/>
          </a:stretch>
        </p:blipFill>
        <p:spPr>
          <a:xfrm>
            <a:off x="10866375" y="5866722"/>
            <a:ext cx="811915" cy="544352"/>
          </a:xfrm>
          <a:prstGeom prst="rect">
            <a:avLst/>
          </a:prstGeom>
        </p:spPr>
      </p:pic>
    </p:spTree>
    <p:extLst>
      <p:ext uri="{BB962C8B-B14F-4D97-AF65-F5344CB8AC3E}">
        <p14:creationId xmlns:p14="http://schemas.microsoft.com/office/powerpoint/2010/main" val="26069516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802220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964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opetusdia Kiitos">
    <p:bg>
      <p:bgPr>
        <a:solidFill>
          <a:srgbClr val="003764"/>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8D30BC8D-3489-11F9-D0F8-335E746B711D}"/>
              </a:ext>
            </a:extLst>
          </p:cNvPr>
          <p:cNvPicPr>
            <a:picLocks noChangeAspect="1"/>
          </p:cNvPicPr>
          <p:nvPr userDrawn="1"/>
        </p:nvPicPr>
        <p:blipFill rotWithShape="1">
          <a:blip r:embed="rId2"/>
          <a:srcRect l="15873" b="22055"/>
          <a:stretch/>
        </p:blipFill>
        <p:spPr>
          <a:xfrm>
            <a:off x="0" y="4033792"/>
            <a:ext cx="3083873" cy="2827421"/>
          </a:xfrm>
          <a:prstGeom prst="rect">
            <a:avLst/>
          </a:prstGeom>
        </p:spPr>
      </p:pic>
      <p:pic>
        <p:nvPicPr>
          <p:cNvPr id="9" name="Kuva 8">
            <a:extLst>
              <a:ext uri="{FF2B5EF4-FFF2-40B4-BE49-F238E27FC236}">
                <a16:creationId xmlns:a16="http://schemas.microsoft.com/office/drawing/2014/main" id="{2AF6FB05-3AFF-65A1-15E9-8DF641FF8C1D}"/>
              </a:ext>
            </a:extLst>
          </p:cNvPr>
          <p:cNvPicPr>
            <a:picLocks noChangeAspect="1"/>
          </p:cNvPicPr>
          <p:nvPr userDrawn="1"/>
        </p:nvPicPr>
        <p:blipFill>
          <a:blip r:embed="rId3"/>
          <a:stretch>
            <a:fillRect/>
          </a:stretch>
        </p:blipFill>
        <p:spPr>
          <a:xfrm>
            <a:off x="513709" y="6175081"/>
            <a:ext cx="1411343" cy="240149"/>
          </a:xfrm>
          <a:prstGeom prst="rect">
            <a:avLst/>
          </a:prstGeom>
        </p:spPr>
      </p:pic>
      <p:sp>
        <p:nvSpPr>
          <p:cNvPr id="10" name="Sisällön paikkamerkki 2">
            <a:extLst>
              <a:ext uri="{FF2B5EF4-FFF2-40B4-BE49-F238E27FC236}">
                <a16:creationId xmlns:a16="http://schemas.microsoft.com/office/drawing/2014/main" id="{F68DAD49-4520-17F7-CDDA-999231EEE77D}"/>
              </a:ext>
            </a:extLst>
          </p:cNvPr>
          <p:cNvSpPr txBox="1">
            <a:spLocks/>
          </p:cNvSpPr>
          <p:nvPr userDrawn="1"/>
        </p:nvSpPr>
        <p:spPr>
          <a:xfrm>
            <a:off x="513709" y="5883338"/>
            <a:ext cx="1572694" cy="240149"/>
          </a:xfrm>
          <a:prstGeom prst="rect">
            <a:avLst/>
          </a:prstGeom>
        </p:spPr>
        <p:txBody>
          <a:bodyPr vert="horz" lIns="0" tIns="0" rIns="0" bIns="0" rtlCol="0" anchor="t" anchorCtr="0">
            <a:noAutofit/>
          </a:bodyPr>
          <a:lstStyle>
            <a:lvl1pPr marL="0" indent="0" algn="ctr" defTabSz="914400" rtl="0" eaLnBrk="1" latinLnBrk="0" hangingPunct="1">
              <a:lnSpc>
                <a:spcPct val="13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30000"/>
              </a:lnSpc>
              <a:spcBef>
                <a:spcPts val="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30000"/>
              </a:lnSpc>
              <a:spcBef>
                <a:spcPts val="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30000"/>
              </a:lnSpc>
              <a:spcBef>
                <a:spcPts val="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200" dirty="0">
                <a:solidFill>
                  <a:schemeClr val="bg1"/>
                </a:solidFill>
                <a:latin typeface="Frutiger LT Pro 45 Light" panose="020B0403030504020204" pitchFamily="34" charset="0"/>
              </a:rPr>
              <a:t>@</a:t>
            </a:r>
            <a:r>
              <a:rPr lang="fi-FI" sz="1200" dirty="0" err="1">
                <a:solidFill>
                  <a:schemeClr val="bg1"/>
                </a:solidFill>
                <a:latin typeface="Frutiger LT Pro 45 Light" panose="020B0403030504020204" pitchFamily="34" charset="0"/>
              </a:rPr>
              <a:t>SkillsFinland</a:t>
            </a:r>
            <a:endParaRPr lang="fi-FI" sz="1200" dirty="0">
              <a:solidFill>
                <a:schemeClr val="bg1"/>
              </a:solidFill>
              <a:latin typeface="Frutiger LT Pro 45 Light" panose="020B0403030504020204" pitchFamily="34" charset="0"/>
            </a:endParaRPr>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40814" y="2635624"/>
            <a:ext cx="10515600" cy="1595718"/>
          </a:xfrm>
        </p:spPr>
        <p:txBody>
          <a:bodyPr anchor="ctr" anchorCtr="0"/>
          <a:lstStyle>
            <a:lvl1pPr algn="ctr">
              <a:lnSpc>
                <a:spcPct val="80000"/>
              </a:lnSpc>
              <a:defRPr sz="4000">
                <a:solidFill>
                  <a:schemeClr val="bg1"/>
                </a:solidFill>
              </a:defRPr>
            </a:lvl1pPr>
          </a:lstStyle>
          <a:p>
            <a:r>
              <a:rPr lang="fi-FI" dirty="0"/>
              <a:t>Kiitos!</a:t>
            </a:r>
          </a:p>
        </p:txBody>
      </p:sp>
      <p:pic>
        <p:nvPicPr>
          <p:cNvPr id="7" name="Kuva 6">
            <a:extLst>
              <a:ext uri="{FF2B5EF4-FFF2-40B4-BE49-F238E27FC236}">
                <a16:creationId xmlns:a16="http://schemas.microsoft.com/office/drawing/2014/main" id="{337B1BDB-E710-4934-8CBA-2E101515DF5F}"/>
              </a:ext>
            </a:extLst>
          </p:cNvPr>
          <p:cNvPicPr>
            <a:picLocks noChangeAspect="1"/>
          </p:cNvPicPr>
          <p:nvPr userDrawn="1"/>
        </p:nvPicPr>
        <p:blipFill>
          <a:blip r:embed="rId4"/>
          <a:stretch>
            <a:fillRect/>
          </a:stretch>
        </p:blipFill>
        <p:spPr>
          <a:xfrm>
            <a:off x="10866375" y="5866722"/>
            <a:ext cx="811915" cy="544352"/>
          </a:xfrm>
          <a:prstGeom prst="rect">
            <a:avLst/>
          </a:prstGeom>
        </p:spPr>
      </p:pic>
    </p:spTree>
    <p:extLst>
      <p:ext uri="{BB962C8B-B14F-4D97-AF65-F5344CB8AC3E}">
        <p14:creationId xmlns:p14="http://schemas.microsoft.com/office/powerpoint/2010/main" val="2310999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opetusdia logo+some">
    <p:bg>
      <p:bgPr>
        <a:solidFill>
          <a:srgbClr val="003764"/>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8D30BC8D-3489-11F9-D0F8-335E746B711D}"/>
              </a:ext>
            </a:extLst>
          </p:cNvPr>
          <p:cNvPicPr>
            <a:picLocks noChangeAspect="1"/>
          </p:cNvPicPr>
          <p:nvPr userDrawn="1"/>
        </p:nvPicPr>
        <p:blipFill rotWithShape="1">
          <a:blip r:embed="rId2"/>
          <a:srcRect l="15873" b="22055"/>
          <a:stretch/>
        </p:blipFill>
        <p:spPr>
          <a:xfrm>
            <a:off x="0" y="4034735"/>
            <a:ext cx="3083873" cy="2827421"/>
          </a:xfrm>
          <a:prstGeom prst="rect">
            <a:avLst/>
          </a:prstGeom>
        </p:spPr>
      </p:pic>
      <p:pic>
        <p:nvPicPr>
          <p:cNvPr id="9" name="Kuva 8">
            <a:extLst>
              <a:ext uri="{FF2B5EF4-FFF2-40B4-BE49-F238E27FC236}">
                <a16:creationId xmlns:a16="http://schemas.microsoft.com/office/drawing/2014/main" id="{2AF6FB05-3AFF-65A1-15E9-8DF641FF8C1D}"/>
              </a:ext>
            </a:extLst>
          </p:cNvPr>
          <p:cNvPicPr>
            <a:picLocks noChangeAspect="1"/>
          </p:cNvPicPr>
          <p:nvPr userDrawn="1"/>
        </p:nvPicPr>
        <p:blipFill>
          <a:blip r:embed="rId3"/>
          <a:stretch>
            <a:fillRect/>
          </a:stretch>
        </p:blipFill>
        <p:spPr>
          <a:xfrm>
            <a:off x="4948683" y="4248380"/>
            <a:ext cx="2294631" cy="390446"/>
          </a:xfrm>
          <a:prstGeom prst="rect">
            <a:avLst/>
          </a:prstGeom>
        </p:spPr>
      </p:pic>
      <p:pic>
        <p:nvPicPr>
          <p:cNvPr id="4" name="Kuva 3" descr="Kuva, joka sisältää kohteen teksti, ase, vaihde&#10;&#10;Kuvaus luotu automaattisesti">
            <a:extLst>
              <a:ext uri="{FF2B5EF4-FFF2-40B4-BE49-F238E27FC236}">
                <a16:creationId xmlns:a16="http://schemas.microsoft.com/office/drawing/2014/main" id="{12135F6C-9624-A830-171C-55B7CEB5FC6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07031" y="1423393"/>
            <a:ext cx="3177933" cy="2150886"/>
          </a:xfrm>
          <a:prstGeom prst="rect">
            <a:avLst/>
          </a:prstGeom>
        </p:spPr>
      </p:pic>
    </p:spTree>
    <p:extLst>
      <p:ext uri="{BB962C8B-B14F-4D97-AF65-F5344CB8AC3E}">
        <p14:creationId xmlns:p14="http://schemas.microsoft.com/office/powerpoint/2010/main" val="23735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opetusdia logo">
    <p:bg>
      <p:bgPr>
        <a:solidFill>
          <a:srgbClr val="003764"/>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8D30BC8D-3489-11F9-D0F8-335E746B711D}"/>
              </a:ext>
            </a:extLst>
          </p:cNvPr>
          <p:cNvPicPr>
            <a:picLocks noChangeAspect="1"/>
          </p:cNvPicPr>
          <p:nvPr userDrawn="1"/>
        </p:nvPicPr>
        <p:blipFill rotWithShape="1">
          <a:blip r:embed="rId2"/>
          <a:srcRect l="15873" b="22055"/>
          <a:stretch/>
        </p:blipFill>
        <p:spPr>
          <a:xfrm>
            <a:off x="0" y="4034735"/>
            <a:ext cx="3083873" cy="2827421"/>
          </a:xfrm>
          <a:prstGeom prst="rect">
            <a:avLst/>
          </a:prstGeom>
        </p:spPr>
      </p:pic>
      <p:pic>
        <p:nvPicPr>
          <p:cNvPr id="4" name="Kuva 3" descr="Kuva, joka sisältää kohteen teksti, ase, vaihde&#10;&#10;Kuvaus luotu automaattisesti">
            <a:extLst>
              <a:ext uri="{FF2B5EF4-FFF2-40B4-BE49-F238E27FC236}">
                <a16:creationId xmlns:a16="http://schemas.microsoft.com/office/drawing/2014/main" id="{12135F6C-9624-A830-171C-55B7CEB5FC6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1634" y="1462965"/>
            <a:ext cx="4708732" cy="3186960"/>
          </a:xfrm>
          <a:prstGeom prst="rect">
            <a:avLst/>
          </a:prstGeom>
        </p:spPr>
      </p:pic>
    </p:spTree>
    <p:extLst>
      <p:ext uri="{BB962C8B-B14F-4D97-AF65-F5344CB8AC3E}">
        <p14:creationId xmlns:p14="http://schemas.microsoft.com/office/powerpoint/2010/main" val="1260550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Kuva+ palikat">
    <p:spTree>
      <p:nvGrpSpPr>
        <p:cNvPr id="1" name=""/>
        <p:cNvGrpSpPr/>
        <p:nvPr/>
      </p:nvGrpSpPr>
      <p:grpSpPr>
        <a:xfrm>
          <a:off x="0" y="0"/>
          <a:ext cx="0" cy="0"/>
          <a:chOff x="0" y="0"/>
          <a:chExt cx="0" cy="0"/>
        </a:xfrm>
      </p:grpSpPr>
      <p:sp>
        <p:nvSpPr>
          <p:cNvPr id="5" name="Kuvan paikkamerkki 2"/>
          <p:cNvSpPr>
            <a:spLocks noGrp="1"/>
          </p:cNvSpPr>
          <p:nvPr>
            <p:ph type="pic" idx="1"/>
          </p:nvPr>
        </p:nvSpPr>
        <p:spPr>
          <a:xfrm>
            <a:off x="0" y="0"/>
            <a:ext cx="12192000" cy="68580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i-FI"/>
              <a:t>Lisää kuva napsauttamalla kuvaketta</a:t>
            </a:r>
          </a:p>
        </p:txBody>
      </p:sp>
    </p:spTree>
    <p:extLst>
      <p:ext uri="{BB962C8B-B14F-4D97-AF65-F5344CB8AC3E}">
        <p14:creationId xmlns:p14="http://schemas.microsoft.com/office/powerpoint/2010/main" val="356785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sisältö 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18">
            <a:extLst>
              <a:ext uri="{FF2B5EF4-FFF2-40B4-BE49-F238E27FC236}">
                <a16:creationId xmlns:a16="http://schemas.microsoft.com/office/drawing/2014/main" id="{7C11ECE8-B27B-E092-E0E6-C70AF146DB23}"/>
              </a:ext>
            </a:extLst>
          </p:cNvPr>
          <p:cNvSpPr>
            <a:spLocks noGrp="1"/>
          </p:cNvSpPr>
          <p:nvPr>
            <p:ph type="body" sz="quarter" idx="15" hasCustomPrompt="1"/>
          </p:nvPr>
        </p:nvSpPr>
        <p:spPr>
          <a:xfrm>
            <a:off x="311952" y="5547295"/>
            <a:ext cx="1062038" cy="976452"/>
          </a:xfrm>
          <a:blipFill>
            <a:blip r:embed="rId2">
              <a:extLst>
                <a:ext uri="{96DAC541-7B7A-43D3-8B79-37D633B846F1}">
                  <asvg:svgBlip xmlns:asvg="http://schemas.microsoft.com/office/drawing/2016/SVG/main" r:embed="rId3"/>
                </a:ext>
              </a:extLst>
            </a:blip>
            <a:stretch>
              <a:fillRect/>
            </a:stretch>
          </a:blipFill>
        </p:spPr>
        <p:txBody>
          <a:bodyPr anchor="ctr" anchorCtr="0"/>
          <a:lstStyle>
            <a:lvl1pPr marL="0" indent="0" algn="ctr">
              <a:buNone/>
              <a:defRPr sz="100"/>
            </a:lvl1pPr>
          </a:lstStyle>
          <a:p>
            <a:pPr lvl="0"/>
            <a:r>
              <a:rPr lang="fi-FI" dirty="0"/>
              <a:t> </a:t>
            </a:r>
          </a:p>
        </p:txBody>
      </p:sp>
    </p:spTree>
    <p:extLst>
      <p:ext uri="{BB962C8B-B14F-4D97-AF65-F5344CB8AC3E}">
        <p14:creationId xmlns:p14="http://schemas.microsoft.com/office/powerpoint/2010/main" val="3718952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1716741" y="2060965"/>
            <a:ext cx="8758518" cy="2798901"/>
          </a:xfrm>
        </p:spPr>
        <p:txBody>
          <a:bodyPr anchor="ctr" anchorCtr="0"/>
          <a:lstStyle>
            <a:lvl1pPr algn="ctr">
              <a:lnSpc>
                <a:spcPct val="80000"/>
              </a:lnSpc>
              <a:defRPr sz="6500">
                <a:solidFill>
                  <a:schemeClr val="tx1"/>
                </a:solidFill>
                <a:latin typeface="+mj-lt"/>
                <a:cs typeface="Arial" panose="020B0604020202020204" pitchFamily="34" charset="0"/>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537882" y="5132294"/>
            <a:ext cx="5558118" cy="750311"/>
          </a:xfrm>
        </p:spPr>
        <p:txBody>
          <a:bodyPr/>
          <a:lstStyle>
            <a:lvl1pPr marL="0" indent="0" algn="l">
              <a:lnSpc>
                <a:spcPct val="100000"/>
              </a:lnSpc>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a:t>
            </a:r>
          </a:p>
          <a:p>
            <a:r>
              <a:rPr lang="fi-FI" dirty="0"/>
              <a:t>Tilaisuus Päivämäärä</a:t>
            </a:r>
          </a:p>
        </p:txBody>
      </p:sp>
      <p:sp>
        <p:nvSpPr>
          <p:cNvPr id="11" name="Rectangle 6">
            <a:extLst>
              <a:ext uri="{FF2B5EF4-FFF2-40B4-BE49-F238E27FC236}">
                <a16:creationId xmlns:a16="http://schemas.microsoft.com/office/drawing/2014/main" id="{C803323C-1D29-424F-BF64-F8958C3F79FD}"/>
              </a:ext>
            </a:extLst>
          </p:cNvPr>
          <p:cNvSpPr>
            <a:spLocks noChangeArrowheads="1"/>
          </p:cNvSpPr>
          <p:nvPr userDrawn="1"/>
        </p:nvSpPr>
        <p:spPr bwMode="auto">
          <a:xfrm>
            <a:off x="12338611" y="206282"/>
            <a:ext cx="1588" cy="1588"/>
          </a:xfrm>
          <a:prstGeom prst="rect">
            <a:avLst/>
          </a:prstGeom>
          <a:solidFill>
            <a:srgbClr val="4BD2E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13" name="Rectangle 8">
            <a:extLst>
              <a:ext uri="{FF2B5EF4-FFF2-40B4-BE49-F238E27FC236}">
                <a16:creationId xmlns:a16="http://schemas.microsoft.com/office/drawing/2014/main" id="{91B56028-2377-4908-B160-FE32D5BE065B}"/>
              </a:ext>
            </a:extLst>
          </p:cNvPr>
          <p:cNvSpPr>
            <a:spLocks noChangeArrowheads="1"/>
          </p:cNvSpPr>
          <p:nvPr userDrawn="1"/>
        </p:nvSpPr>
        <p:spPr bwMode="auto">
          <a:xfrm>
            <a:off x="11276574" y="1941419"/>
            <a:ext cx="1588" cy="1588"/>
          </a:xfrm>
          <a:prstGeom prst="rect">
            <a:avLst/>
          </a:prstGeom>
          <a:solidFill>
            <a:srgbClr val="FF51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5">
            <a:extLst>
              <a:ext uri="{FF2B5EF4-FFF2-40B4-BE49-F238E27FC236}">
                <a16:creationId xmlns:a16="http://schemas.microsoft.com/office/drawing/2014/main" id="{93EB62E6-75AE-4F50-B316-F0AC993D7F15}"/>
              </a:ext>
            </a:extLst>
          </p:cNvPr>
          <p:cNvSpPr>
            <a:spLocks noEditPoints="1"/>
          </p:cNvSpPr>
          <p:nvPr userDrawn="1"/>
        </p:nvSpPr>
        <p:spPr bwMode="auto">
          <a:xfrm>
            <a:off x="849313" y="363538"/>
            <a:ext cx="1144588" cy="1322388"/>
          </a:xfrm>
          <a:custGeom>
            <a:avLst/>
            <a:gdLst>
              <a:gd name="T0" fmla="*/ 375 w 675"/>
              <a:gd name="T1" fmla="*/ 763 h 777"/>
              <a:gd name="T2" fmla="*/ 375 w 675"/>
              <a:gd name="T3" fmla="*/ 763 h 777"/>
              <a:gd name="T4" fmla="*/ 640 w 675"/>
              <a:gd name="T5" fmla="*/ 606 h 777"/>
              <a:gd name="T6" fmla="*/ 673 w 675"/>
              <a:gd name="T7" fmla="*/ 547 h 777"/>
              <a:gd name="T8" fmla="*/ 675 w 675"/>
              <a:gd name="T9" fmla="*/ 232 h 777"/>
              <a:gd name="T10" fmla="*/ 642 w 675"/>
              <a:gd name="T11" fmla="*/ 174 h 777"/>
              <a:gd name="T12" fmla="*/ 374 w 675"/>
              <a:gd name="T13" fmla="*/ 12 h 777"/>
              <a:gd name="T14" fmla="*/ 304 w 675"/>
              <a:gd name="T15" fmla="*/ 12 h 777"/>
              <a:gd name="T16" fmla="*/ 34 w 675"/>
              <a:gd name="T17" fmla="*/ 172 h 777"/>
              <a:gd name="T18" fmla="*/ 1 w 675"/>
              <a:gd name="T19" fmla="*/ 230 h 777"/>
              <a:gd name="T20" fmla="*/ 0 w 675"/>
              <a:gd name="T21" fmla="*/ 545 h 777"/>
              <a:gd name="T22" fmla="*/ 33 w 675"/>
              <a:gd name="T23" fmla="*/ 603 h 777"/>
              <a:gd name="T24" fmla="*/ 297 w 675"/>
              <a:gd name="T25" fmla="*/ 763 h 777"/>
              <a:gd name="T26" fmla="*/ 375 w 675"/>
              <a:gd name="T27" fmla="*/ 763 h 777"/>
              <a:gd name="T28" fmla="*/ 337 w 675"/>
              <a:gd name="T29" fmla="*/ 384 h 777"/>
              <a:gd name="T30" fmla="*/ 337 w 675"/>
              <a:gd name="T31" fmla="*/ 384 h 777"/>
              <a:gd name="T32" fmla="*/ 337 w 675"/>
              <a:gd name="T33" fmla="*/ 384 h 777"/>
              <a:gd name="T34" fmla="*/ 337 w 675"/>
              <a:gd name="T35" fmla="*/ 384 h 777"/>
              <a:gd name="T36" fmla="*/ 337 w 675"/>
              <a:gd name="T37" fmla="*/ 384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5" h="777">
                <a:moveTo>
                  <a:pt x="375" y="763"/>
                </a:moveTo>
                <a:lnTo>
                  <a:pt x="375" y="763"/>
                </a:lnTo>
                <a:lnTo>
                  <a:pt x="640" y="606"/>
                </a:lnTo>
                <a:cubicBezTo>
                  <a:pt x="661" y="593"/>
                  <a:pt x="673" y="571"/>
                  <a:pt x="673" y="547"/>
                </a:cubicBezTo>
                <a:lnTo>
                  <a:pt x="675" y="232"/>
                </a:lnTo>
                <a:cubicBezTo>
                  <a:pt x="675" y="208"/>
                  <a:pt x="662" y="186"/>
                  <a:pt x="642" y="174"/>
                </a:cubicBezTo>
                <a:lnTo>
                  <a:pt x="374" y="12"/>
                </a:lnTo>
                <a:cubicBezTo>
                  <a:pt x="352" y="0"/>
                  <a:pt x="325" y="0"/>
                  <a:pt x="304" y="12"/>
                </a:cubicBezTo>
                <a:lnTo>
                  <a:pt x="34" y="172"/>
                </a:lnTo>
                <a:cubicBezTo>
                  <a:pt x="14" y="184"/>
                  <a:pt x="1" y="206"/>
                  <a:pt x="1" y="230"/>
                </a:cubicBezTo>
                <a:lnTo>
                  <a:pt x="0" y="545"/>
                </a:lnTo>
                <a:cubicBezTo>
                  <a:pt x="0" y="569"/>
                  <a:pt x="12" y="591"/>
                  <a:pt x="33" y="603"/>
                </a:cubicBezTo>
                <a:lnTo>
                  <a:pt x="297" y="763"/>
                </a:lnTo>
                <a:cubicBezTo>
                  <a:pt x="321" y="777"/>
                  <a:pt x="351" y="777"/>
                  <a:pt x="375" y="763"/>
                </a:cubicBezTo>
                <a:close/>
                <a:moveTo>
                  <a:pt x="337" y="384"/>
                </a:moveTo>
                <a:lnTo>
                  <a:pt x="337" y="384"/>
                </a:lnTo>
                <a:lnTo>
                  <a:pt x="337" y="384"/>
                </a:lnTo>
                <a:lnTo>
                  <a:pt x="337" y="384"/>
                </a:lnTo>
                <a:lnTo>
                  <a:pt x="337" y="384"/>
                </a:lnTo>
                <a:close/>
              </a:path>
            </a:pathLst>
          </a:custGeom>
          <a:solidFill>
            <a:srgbClr val="FF61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9" name="Freeform 7">
            <a:extLst>
              <a:ext uri="{FF2B5EF4-FFF2-40B4-BE49-F238E27FC236}">
                <a16:creationId xmlns:a16="http://schemas.microsoft.com/office/drawing/2014/main" id="{AC115A3D-A9C5-4A44-A34F-E5ECAA092FD5}"/>
              </a:ext>
            </a:extLst>
          </p:cNvPr>
          <p:cNvSpPr>
            <a:spLocks/>
          </p:cNvSpPr>
          <p:nvPr userDrawn="1"/>
        </p:nvSpPr>
        <p:spPr bwMode="auto">
          <a:xfrm>
            <a:off x="463551" y="471488"/>
            <a:ext cx="509588" cy="514350"/>
          </a:xfrm>
          <a:custGeom>
            <a:avLst/>
            <a:gdLst>
              <a:gd name="T0" fmla="*/ 246 w 301"/>
              <a:gd name="T1" fmla="*/ 33 h 302"/>
              <a:gd name="T2" fmla="*/ 246 w 301"/>
              <a:gd name="T3" fmla="*/ 33 h 302"/>
              <a:gd name="T4" fmla="*/ 125 w 301"/>
              <a:gd name="T5" fmla="*/ 3 h 302"/>
              <a:gd name="T6" fmla="*/ 99 w 301"/>
              <a:gd name="T7" fmla="*/ 10 h 302"/>
              <a:gd name="T8" fmla="*/ 9 w 301"/>
              <a:gd name="T9" fmla="*/ 100 h 302"/>
              <a:gd name="T10" fmla="*/ 1 w 301"/>
              <a:gd name="T11" fmla="*/ 126 h 302"/>
              <a:gd name="T12" fmla="*/ 32 w 301"/>
              <a:gd name="T13" fmla="*/ 249 h 302"/>
              <a:gd name="T14" fmla="*/ 52 w 301"/>
              <a:gd name="T15" fmla="*/ 269 h 302"/>
              <a:gd name="T16" fmla="*/ 175 w 301"/>
              <a:gd name="T17" fmla="*/ 300 h 302"/>
              <a:gd name="T18" fmla="*/ 201 w 301"/>
              <a:gd name="T19" fmla="*/ 292 h 302"/>
              <a:gd name="T20" fmla="*/ 291 w 301"/>
              <a:gd name="T21" fmla="*/ 202 h 302"/>
              <a:gd name="T22" fmla="*/ 299 w 301"/>
              <a:gd name="T23" fmla="*/ 176 h 302"/>
              <a:gd name="T24" fmla="*/ 268 w 301"/>
              <a:gd name="T25" fmla="*/ 55 h 302"/>
              <a:gd name="T26" fmla="*/ 246 w 301"/>
              <a:gd name="T27" fmla="*/ 3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1" h="302">
                <a:moveTo>
                  <a:pt x="246" y="33"/>
                </a:moveTo>
                <a:lnTo>
                  <a:pt x="246" y="33"/>
                </a:lnTo>
                <a:lnTo>
                  <a:pt x="125" y="3"/>
                </a:lnTo>
                <a:cubicBezTo>
                  <a:pt x="115" y="0"/>
                  <a:pt x="105" y="3"/>
                  <a:pt x="99" y="10"/>
                </a:cubicBezTo>
                <a:lnTo>
                  <a:pt x="9" y="100"/>
                </a:lnTo>
                <a:cubicBezTo>
                  <a:pt x="2" y="107"/>
                  <a:pt x="0" y="117"/>
                  <a:pt x="1" y="126"/>
                </a:cubicBezTo>
                <a:lnTo>
                  <a:pt x="32" y="249"/>
                </a:lnTo>
                <a:cubicBezTo>
                  <a:pt x="35" y="259"/>
                  <a:pt x="43" y="266"/>
                  <a:pt x="52" y="269"/>
                </a:cubicBezTo>
                <a:lnTo>
                  <a:pt x="175" y="300"/>
                </a:lnTo>
                <a:cubicBezTo>
                  <a:pt x="185" y="302"/>
                  <a:pt x="195" y="299"/>
                  <a:pt x="201" y="292"/>
                </a:cubicBezTo>
                <a:lnTo>
                  <a:pt x="291" y="202"/>
                </a:lnTo>
                <a:cubicBezTo>
                  <a:pt x="298" y="196"/>
                  <a:pt x="301" y="186"/>
                  <a:pt x="299" y="176"/>
                </a:cubicBezTo>
                <a:lnTo>
                  <a:pt x="268" y="55"/>
                </a:lnTo>
                <a:cubicBezTo>
                  <a:pt x="265" y="44"/>
                  <a:pt x="257" y="36"/>
                  <a:pt x="246" y="33"/>
                </a:cubicBezTo>
                <a:close/>
              </a:path>
            </a:pathLst>
          </a:custGeom>
          <a:solidFill>
            <a:srgbClr val="96D6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6" name="Freeform 16">
            <a:extLst>
              <a:ext uri="{FF2B5EF4-FFF2-40B4-BE49-F238E27FC236}">
                <a16:creationId xmlns:a16="http://schemas.microsoft.com/office/drawing/2014/main" id="{BE092608-2BF7-4A20-94F9-BFC8D4CE145B}"/>
              </a:ext>
            </a:extLst>
          </p:cNvPr>
          <p:cNvSpPr>
            <a:spLocks/>
          </p:cNvSpPr>
          <p:nvPr userDrawn="1"/>
        </p:nvSpPr>
        <p:spPr bwMode="auto">
          <a:xfrm>
            <a:off x="9485313" y="763587"/>
            <a:ext cx="1176338" cy="1355726"/>
          </a:xfrm>
          <a:custGeom>
            <a:avLst/>
            <a:gdLst>
              <a:gd name="T0" fmla="*/ 478 w 1098"/>
              <a:gd name="T1" fmla="*/ 23 h 1260"/>
              <a:gd name="T2" fmla="*/ 478 w 1098"/>
              <a:gd name="T3" fmla="*/ 23 h 1260"/>
              <a:gd name="T4" fmla="*/ 52 w 1098"/>
              <a:gd name="T5" fmla="*/ 285 h 1260"/>
              <a:gd name="T6" fmla="*/ 0 w 1098"/>
              <a:gd name="T7" fmla="*/ 380 h 1260"/>
              <a:gd name="T8" fmla="*/ 6 w 1098"/>
              <a:gd name="T9" fmla="*/ 891 h 1260"/>
              <a:gd name="T10" fmla="*/ 61 w 1098"/>
              <a:gd name="T11" fmla="*/ 985 h 1260"/>
              <a:gd name="T12" fmla="*/ 500 w 1098"/>
              <a:gd name="T13" fmla="*/ 1240 h 1260"/>
              <a:gd name="T14" fmla="*/ 613 w 1098"/>
              <a:gd name="T15" fmla="*/ 1238 h 1260"/>
              <a:gd name="T16" fmla="*/ 1045 w 1098"/>
              <a:gd name="T17" fmla="*/ 973 h 1260"/>
              <a:gd name="T18" fmla="*/ 1098 w 1098"/>
              <a:gd name="T19" fmla="*/ 877 h 1260"/>
              <a:gd name="T20" fmla="*/ 1091 w 1098"/>
              <a:gd name="T21" fmla="*/ 367 h 1260"/>
              <a:gd name="T22" fmla="*/ 1036 w 1098"/>
              <a:gd name="T23" fmla="*/ 272 h 1260"/>
              <a:gd name="T24" fmla="*/ 604 w 1098"/>
              <a:gd name="T25" fmla="*/ 21 h 1260"/>
              <a:gd name="T26" fmla="*/ 478 w 1098"/>
              <a:gd name="T27" fmla="*/ 23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8" h="1260">
                <a:moveTo>
                  <a:pt x="478" y="23"/>
                </a:moveTo>
                <a:lnTo>
                  <a:pt x="478" y="23"/>
                </a:lnTo>
                <a:lnTo>
                  <a:pt x="52" y="285"/>
                </a:lnTo>
                <a:cubicBezTo>
                  <a:pt x="19" y="305"/>
                  <a:pt x="0" y="342"/>
                  <a:pt x="0" y="380"/>
                </a:cubicBezTo>
                <a:lnTo>
                  <a:pt x="6" y="891"/>
                </a:lnTo>
                <a:cubicBezTo>
                  <a:pt x="7" y="930"/>
                  <a:pt x="27" y="965"/>
                  <a:pt x="61" y="985"/>
                </a:cubicBezTo>
                <a:lnTo>
                  <a:pt x="500" y="1240"/>
                </a:lnTo>
                <a:cubicBezTo>
                  <a:pt x="535" y="1260"/>
                  <a:pt x="578" y="1259"/>
                  <a:pt x="613" y="1238"/>
                </a:cubicBezTo>
                <a:lnTo>
                  <a:pt x="1045" y="973"/>
                </a:lnTo>
                <a:cubicBezTo>
                  <a:pt x="1078" y="952"/>
                  <a:pt x="1098" y="916"/>
                  <a:pt x="1098" y="877"/>
                </a:cubicBezTo>
                <a:lnTo>
                  <a:pt x="1091" y="367"/>
                </a:lnTo>
                <a:cubicBezTo>
                  <a:pt x="1091" y="328"/>
                  <a:pt x="1070" y="292"/>
                  <a:pt x="1036" y="272"/>
                </a:cubicBezTo>
                <a:lnTo>
                  <a:pt x="604" y="21"/>
                </a:lnTo>
                <a:cubicBezTo>
                  <a:pt x="565" y="0"/>
                  <a:pt x="516" y="0"/>
                  <a:pt x="478" y="23"/>
                </a:cubicBezTo>
                <a:close/>
              </a:path>
            </a:pathLst>
          </a:custGeom>
          <a:solidFill>
            <a:srgbClr val="052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7" name="Rectangle 17">
            <a:extLst>
              <a:ext uri="{FF2B5EF4-FFF2-40B4-BE49-F238E27FC236}">
                <a16:creationId xmlns:a16="http://schemas.microsoft.com/office/drawing/2014/main" id="{251D2B82-2BB1-43BD-9ADA-3BE3964A68E0}"/>
              </a:ext>
            </a:extLst>
          </p:cNvPr>
          <p:cNvSpPr>
            <a:spLocks noChangeArrowheads="1"/>
          </p:cNvSpPr>
          <p:nvPr userDrawn="1"/>
        </p:nvSpPr>
        <p:spPr bwMode="auto">
          <a:xfrm>
            <a:off x="9571038" y="1036638"/>
            <a:ext cx="1588" cy="1588"/>
          </a:xfrm>
          <a:prstGeom prst="rect">
            <a:avLst/>
          </a:prstGeom>
          <a:solidFill>
            <a:srgbClr val="05295E"/>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8" name="Freeform 18">
            <a:extLst>
              <a:ext uri="{FF2B5EF4-FFF2-40B4-BE49-F238E27FC236}">
                <a16:creationId xmlns:a16="http://schemas.microsoft.com/office/drawing/2014/main" id="{43FB148A-2C85-4E19-9540-AA3027658D7E}"/>
              </a:ext>
            </a:extLst>
          </p:cNvPr>
          <p:cNvSpPr>
            <a:spLocks noEditPoints="1"/>
          </p:cNvSpPr>
          <p:nvPr userDrawn="1"/>
        </p:nvSpPr>
        <p:spPr bwMode="auto">
          <a:xfrm>
            <a:off x="10431463" y="760412"/>
            <a:ext cx="452438" cy="523875"/>
          </a:xfrm>
          <a:custGeom>
            <a:avLst/>
            <a:gdLst>
              <a:gd name="T0" fmla="*/ 235 w 422"/>
              <a:gd name="T1" fmla="*/ 478 h 487"/>
              <a:gd name="T2" fmla="*/ 235 w 422"/>
              <a:gd name="T3" fmla="*/ 478 h 487"/>
              <a:gd name="T4" fmla="*/ 402 w 422"/>
              <a:gd name="T5" fmla="*/ 379 h 487"/>
              <a:gd name="T6" fmla="*/ 422 w 422"/>
              <a:gd name="T7" fmla="*/ 342 h 487"/>
              <a:gd name="T8" fmla="*/ 422 w 422"/>
              <a:gd name="T9" fmla="*/ 145 h 487"/>
              <a:gd name="T10" fmla="*/ 402 w 422"/>
              <a:gd name="T11" fmla="*/ 108 h 487"/>
              <a:gd name="T12" fmla="*/ 233 w 422"/>
              <a:gd name="T13" fmla="*/ 8 h 487"/>
              <a:gd name="T14" fmla="*/ 189 w 422"/>
              <a:gd name="T15" fmla="*/ 8 h 487"/>
              <a:gd name="T16" fmla="*/ 20 w 422"/>
              <a:gd name="T17" fmla="*/ 108 h 487"/>
              <a:gd name="T18" fmla="*/ 0 w 422"/>
              <a:gd name="T19" fmla="*/ 145 h 487"/>
              <a:gd name="T20" fmla="*/ 0 w 422"/>
              <a:gd name="T21" fmla="*/ 342 h 487"/>
              <a:gd name="T22" fmla="*/ 20 w 422"/>
              <a:gd name="T23" fmla="*/ 379 h 487"/>
              <a:gd name="T24" fmla="*/ 187 w 422"/>
              <a:gd name="T25" fmla="*/ 478 h 487"/>
              <a:gd name="T26" fmla="*/ 235 w 422"/>
              <a:gd name="T27" fmla="*/ 478 h 487"/>
              <a:gd name="T28" fmla="*/ 211 w 422"/>
              <a:gd name="T29" fmla="*/ 240 h 487"/>
              <a:gd name="T30" fmla="*/ 211 w 422"/>
              <a:gd name="T31" fmla="*/ 240 h 487"/>
              <a:gd name="T32" fmla="*/ 211 w 422"/>
              <a:gd name="T33" fmla="*/ 240 h 487"/>
              <a:gd name="T34" fmla="*/ 211 w 422"/>
              <a:gd name="T35" fmla="*/ 240 h 487"/>
              <a:gd name="T36" fmla="*/ 211 w 422"/>
              <a:gd name="T37" fmla="*/ 24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2" h="487">
                <a:moveTo>
                  <a:pt x="235" y="478"/>
                </a:moveTo>
                <a:lnTo>
                  <a:pt x="235" y="478"/>
                </a:lnTo>
                <a:lnTo>
                  <a:pt x="402" y="379"/>
                </a:lnTo>
                <a:cubicBezTo>
                  <a:pt x="415" y="371"/>
                  <a:pt x="422" y="357"/>
                  <a:pt x="422" y="342"/>
                </a:cubicBezTo>
                <a:lnTo>
                  <a:pt x="422" y="145"/>
                </a:lnTo>
                <a:cubicBezTo>
                  <a:pt x="422" y="129"/>
                  <a:pt x="414" y="115"/>
                  <a:pt x="402" y="108"/>
                </a:cubicBezTo>
                <a:lnTo>
                  <a:pt x="233" y="8"/>
                </a:lnTo>
                <a:cubicBezTo>
                  <a:pt x="219" y="0"/>
                  <a:pt x="203" y="0"/>
                  <a:pt x="189" y="8"/>
                </a:cubicBezTo>
                <a:lnTo>
                  <a:pt x="20" y="108"/>
                </a:lnTo>
                <a:cubicBezTo>
                  <a:pt x="8" y="116"/>
                  <a:pt x="0" y="129"/>
                  <a:pt x="0" y="145"/>
                </a:cubicBezTo>
                <a:lnTo>
                  <a:pt x="0" y="342"/>
                </a:lnTo>
                <a:cubicBezTo>
                  <a:pt x="0" y="357"/>
                  <a:pt x="7" y="371"/>
                  <a:pt x="20" y="379"/>
                </a:cubicBezTo>
                <a:lnTo>
                  <a:pt x="187" y="478"/>
                </a:lnTo>
                <a:cubicBezTo>
                  <a:pt x="202" y="487"/>
                  <a:pt x="220" y="487"/>
                  <a:pt x="235" y="478"/>
                </a:cubicBezTo>
                <a:close/>
                <a:moveTo>
                  <a:pt x="211" y="240"/>
                </a:moveTo>
                <a:lnTo>
                  <a:pt x="211" y="240"/>
                </a:lnTo>
                <a:lnTo>
                  <a:pt x="211" y="240"/>
                </a:lnTo>
                <a:lnTo>
                  <a:pt x="211" y="240"/>
                </a:lnTo>
                <a:lnTo>
                  <a:pt x="211" y="240"/>
                </a:lnTo>
                <a:close/>
              </a:path>
            </a:pathLst>
          </a:custGeom>
          <a:solidFill>
            <a:srgbClr val="5C29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0" name="AutoShape 20">
            <a:extLst>
              <a:ext uri="{FF2B5EF4-FFF2-40B4-BE49-F238E27FC236}">
                <a16:creationId xmlns:a16="http://schemas.microsoft.com/office/drawing/2014/main" id="{4E333070-30C3-42F1-B821-2EE368CED9A3}"/>
              </a:ext>
            </a:extLst>
          </p:cNvPr>
          <p:cNvSpPr>
            <a:spLocks noChangeAspect="1" noChangeArrowheads="1" noTextEdit="1"/>
          </p:cNvSpPr>
          <p:nvPr userDrawn="1"/>
        </p:nvSpPr>
        <p:spPr bwMode="auto">
          <a:xfrm>
            <a:off x="9455150" y="6635750"/>
            <a:ext cx="4953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22">
            <a:extLst>
              <a:ext uri="{FF2B5EF4-FFF2-40B4-BE49-F238E27FC236}">
                <a16:creationId xmlns:a16="http://schemas.microsoft.com/office/drawing/2014/main" id="{EDE22645-239B-45F2-BF76-A6FE1DC87A04}"/>
              </a:ext>
            </a:extLst>
          </p:cNvPr>
          <p:cNvSpPr>
            <a:spLocks noEditPoints="1"/>
          </p:cNvSpPr>
          <p:nvPr userDrawn="1"/>
        </p:nvSpPr>
        <p:spPr bwMode="auto">
          <a:xfrm>
            <a:off x="7359843" y="6624637"/>
            <a:ext cx="514350" cy="455613"/>
          </a:xfrm>
          <a:custGeom>
            <a:avLst/>
            <a:gdLst>
              <a:gd name="T0" fmla="*/ 411 w 518"/>
              <a:gd name="T1" fmla="*/ 434 h 462"/>
              <a:gd name="T2" fmla="*/ 411 w 518"/>
              <a:gd name="T3" fmla="*/ 434 h 462"/>
              <a:gd name="T4" fmla="*/ 510 w 518"/>
              <a:gd name="T5" fmla="*/ 251 h 462"/>
              <a:gd name="T6" fmla="*/ 509 w 518"/>
              <a:gd name="T7" fmla="*/ 205 h 462"/>
              <a:gd name="T8" fmla="*/ 400 w 518"/>
              <a:gd name="T9" fmla="*/ 22 h 462"/>
              <a:gd name="T10" fmla="*/ 360 w 518"/>
              <a:gd name="T11" fmla="*/ 0 h 462"/>
              <a:gd name="T12" fmla="*/ 148 w 518"/>
              <a:gd name="T13" fmla="*/ 0 h 462"/>
              <a:gd name="T14" fmla="*/ 107 w 518"/>
              <a:gd name="T15" fmla="*/ 24 h 462"/>
              <a:gd name="T16" fmla="*/ 7 w 518"/>
              <a:gd name="T17" fmla="*/ 210 h 462"/>
              <a:gd name="T18" fmla="*/ 8 w 518"/>
              <a:gd name="T19" fmla="*/ 256 h 462"/>
              <a:gd name="T20" fmla="*/ 117 w 518"/>
              <a:gd name="T21" fmla="*/ 439 h 462"/>
              <a:gd name="T22" fmla="*/ 157 w 518"/>
              <a:gd name="T23" fmla="*/ 462 h 462"/>
              <a:gd name="T24" fmla="*/ 366 w 518"/>
              <a:gd name="T25" fmla="*/ 461 h 462"/>
              <a:gd name="T26" fmla="*/ 411 w 518"/>
              <a:gd name="T27" fmla="*/ 434 h 462"/>
              <a:gd name="T28" fmla="*/ 257 w 518"/>
              <a:gd name="T29" fmla="*/ 228 h 462"/>
              <a:gd name="T30" fmla="*/ 257 w 518"/>
              <a:gd name="T31" fmla="*/ 228 h 462"/>
              <a:gd name="T32" fmla="*/ 257 w 518"/>
              <a:gd name="T33" fmla="*/ 228 h 462"/>
              <a:gd name="T34" fmla="*/ 257 w 518"/>
              <a:gd name="T35" fmla="*/ 228 h 462"/>
              <a:gd name="T36" fmla="*/ 257 w 518"/>
              <a:gd name="T37" fmla="*/ 22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8" h="462">
                <a:moveTo>
                  <a:pt x="411" y="434"/>
                </a:moveTo>
                <a:lnTo>
                  <a:pt x="411" y="434"/>
                </a:lnTo>
                <a:lnTo>
                  <a:pt x="510" y="251"/>
                </a:lnTo>
                <a:cubicBezTo>
                  <a:pt x="518" y="236"/>
                  <a:pt x="517" y="219"/>
                  <a:pt x="509" y="205"/>
                </a:cubicBezTo>
                <a:lnTo>
                  <a:pt x="400" y="22"/>
                </a:lnTo>
                <a:cubicBezTo>
                  <a:pt x="391" y="8"/>
                  <a:pt x="376" y="0"/>
                  <a:pt x="360" y="0"/>
                </a:cubicBezTo>
                <a:lnTo>
                  <a:pt x="148" y="0"/>
                </a:lnTo>
                <a:cubicBezTo>
                  <a:pt x="131" y="0"/>
                  <a:pt x="116" y="9"/>
                  <a:pt x="107" y="24"/>
                </a:cubicBezTo>
                <a:lnTo>
                  <a:pt x="7" y="210"/>
                </a:lnTo>
                <a:cubicBezTo>
                  <a:pt x="0" y="225"/>
                  <a:pt x="1" y="242"/>
                  <a:pt x="8" y="256"/>
                </a:cubicBezTo>
                <a:lnTo>
                  <a:pt x="117" y="439"/>
                </a:lnTo>
                <a:cubicBezTo>
                  <a:pt x="126" y="453"/>
                  <a:pt x="141" y="462"/>
                  <a:pt x="157" y="462"/>
                </a:cubicBezTo>
                <a:lnTo>
                  <a:pt x="366" y="461"/>
                </a:lnTo>
                <a:cubicBezTo>
                  <a:pt x="385" y="461"/>
                  <a:pt x="402" y="451"/>
                  <a:pt x="411" y="434"/>
                </a:cubicBezTo>
                <a:close/>
                <a:moveTo>
                  <a:pt x="257" y="228"/>
                </a:moveTo>
                <a:lnTo>
                  <a:pt x="257" y="228"/>
                </a:lnTo>
                <a:lnTo>
                  <a:pt x="257" y="228"/>
                </a:lnTo>
                <a:lnTo>
                  <a:pt x="257" y="228"/>
                </a:lnTo>
                <a:lnTo>
                  <a:pt x="257" y="228"/>
                </a:lnTo>
                <a:close/>
              </a:path>
            </a:pathLst>
          </a:custGeom>
          <a:solidFill>
            <a:srgbClr val="D60F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8B1E5A20-965A-88DB-E062-1D01EA6CCF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8415" y="-675119"/>
            <a:ext cx="1035611" cy="1184917"/>
          </a:xfrm>
          <a:prstGeom prst="rect">
            <a:avLst/>
          </a:prstGeom>
        </p:spPr>
      </p:pic>
    </p:spTree>
    <p:extLst>
      <p:ext uri="{BB962C8B-B14F-4D97-AF65-F5344CB8AC3E}">
        <p14:creationId xmlns:p14="http://schemas.microsoft.com/office/powerpoint/2010/main" val="3954725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ja sisältö B">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2068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2 sisältö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572400" y="1510553"/>
            <a:ext cx="52560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Sisällön paikkamerkki 2">
            <a:extLst>
              <a:ext uri="{FF2B5EF4-FFF2-40B4-BE49-F238E27FC236}">
                <a16:creationId xmlns:a16="http://schemas.microsoft.com/office/drawing/2014/main" id="{B5C2F0E0-01F2-439E-809A-BF7ED8DF4F60}"/>
              </a:ext>
            </a:extLst>
          </p:cNvPr>
          <p:cNvSpPr>
            <a:spLocks noGrp="1"/>
          </p:cNvSpPr>
          <p:nvPr>
            <p:ph idx="13"/>
          </p:nvPr>
        </p:nvSpPr>
        <p:spPr>
          <a:xfrm>
            <a:off x="6391835" y="1510553"/>
            <a:ext cx="52560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705417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572400" y="1833281"/>
            <a:ext cx="5256000" cy="363727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Sisällön paikkamerkki 2">
            <a:extLst>
              <a:ext uri="{FF2B5EF4-FFF2-40B4-BE49-F238E27FC236}">
                <a16:creationId xmlns:a16="http://schemas.microsoft.com/office/drawing/2014/main" id="{B5C2F0E0-01F2-439E-809A-BF7ED8DF4F60}"/>
              </a:ext>
            </a:extLst>
          </p:cNvPr>
          <p:cNvSpPr>
            <a:spLocks noGrp="1"/>
          </p:cNvSpPr>
          <p:nvPr>
            <p:ph idx="13"/>
          </p:nvPr>
        </p:nvSpPr>
        <p:spPr>
          <a:xfrm>
            <a:off x="6391835" y="1833281"/>
            <a:ext cx="5256000" cy="363727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Tekstin paikkamerkki 2">
            <a:extLst>
              <a:ext uri="{FF2B5EF4-FFF2-40B4-BE49-F238E27FC236}">
                <a16:creationId xmlns:a16="http://schemas.microsoft.com/office/drawing/2014/main" id="{0EEE75F8-4996-4B4F-AD16-E375E826A4EE}"/>
              </a:ext>
            </a:extLst>
          </p:cNvPr>
          <p:cNvSpPr>
            <a:spLocks noGrp="1"/>
          </p:cNvSpPr>
          <p:nvPr>
            <p:ph type="body" idx="14"/>
          </p:nvPr>
        </p:nvSpPr>
        <p:spPr>
          <a:xfrm>
            <a:off x="572400" y="700755"/>
            <a:ext cx="5256000" cy="1056327"/>
          </a:xfrm>
        </p:spPr>
        <p:txBody>
          <a:bodyPr anchor="b"/>
          <a:lstStyle>
            <a:lvl1pPr marL="0" indent="0">
              <a:lnSpc>
                <a:spcPct val="100000"/>
              </a:lnSpc>
              <a:buNone/>
              <a:defRPr sz="3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9" name="Tekstin paikkamerkki 4">
            <a:extLst>
              <a:ext uri="{FF2B5EF4-FFF2-40B4-BE49-F238E27FC236}">
                <a16:creationId xmlns:a16="http://schemas.microsoft.com/office/drawing/2014/main" id="{9CD8D90C-E83F-4D7F-8008-B4C034451D9B}"/>
              </a:ext>
            </a:extLst>
          </p:cNvPr>
          <p:cNvSpPr>
            <a:spLocks noGrp="1"/>
          </p:cNvSpPr>
          <p:nvPr>
            <p:ph type="body" sz="quarter" idx="3"/>
          </p:nvPr>
        </p:nvSpPr>
        <p:spPr>
          <a:xfrm>
            <a:off x="6387352" y="700755"/>
            <a:ext cx="5256000" cy="1056327"/>
          </a:xfrm>
        </p:spPr>
        <p:txBody>
          <a:bodyPr anchor="b"/>
          <a:lstStyle>
            <a:lvl1pPr marL="0" indent="0">
              <a:lnSpc>
                <a:spcPct val="100000"/>
              </a:lnSpc>
              <a:buNone/>
              <a:defRPr sz="3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29177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Värikäs luettelo valk.">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p:txBody>
          <a:bodyPr/>
          <a:lstStyle>
            <a:lvl1pPr marL="357188" indent="-357188">
              <a:spcBef>
                <a:spcPts val="600"/>
              </a:spcBef>
              <a:buFontTx/>
              <a:buBlip>
                <a:blip r:embed="rId2"/>
              </a:buBlip>
              <a:defRPr sz="2400">
                <a:latin typeface="Arial" panose="020B0604020202020204" pitchFamily="34" charset="0"/>
                <a:cs typeface="Arial" panose="020B0604020202020204" pitchFamily="34" charset="0"/>
              </a:defRPr>
            </a:lvl1pPr>
            <a:lvl2pPr marL="628650" indent="-271463">
              <a:spcBef>
                <a:spcPts val="600"/>
              </a:spcBef>
              <a:buFontTx/>
              <a:buBlip>
                <a:blip r:embed="rId3"/>
              </a:buBlip>
              <a:defRPr sz="2400">
                <a:latin typeface="Arial" panose="020B0604020202020204" pitchFamily="34" charset="0"/>
                <a:cs typeface="Arial" panose="020B0604020202020204" pitchFamily="34" charset="0"/>
              </a:defRPr>
            </a:lvl2pPr>
            <a:lvl3pPr marL="984250" indent="-266700">
              <a:spcBef>
                <a:spcPts val="600"/>
              </a:spcBef>
              <a:buFontTx/>
              <a:buBlip>
                <a:blip r:embed="rId4"/>
              </a:buBlip>
              <a:defRPr sz="2400">
                <a:latin typeface="Arial" panose="020B0604020202020204" pitchFamily="34" charset="0"/>
                <a:cs typeface="Arial" panose="020B0604020202020204" pitchFamily="34" charset="0"/>
              </a:defRPr>
            </a:lvl3pPr>
            <a:lvl4pPr marL="1346200" indent="-271463">
              <a:spcBef>
                <a:spcPts val="600"/>
              </a:spcBef>
              <a:buFontTx/>
              <a:buBlip>
                <a:blip r:embed="rId5"/>
              </a:buBlip>
              <a:defRPr sz="2400">
                <a:latin typeface="Arial" panose="020B0604020202020204" pitchFamily="34" charset="0"/>
                <a:cs typeface="Arial" panose="020B0604020202020204" pitchFamily="34" charset="0"/>
              </a:defRPr>
            </a:lvl4pPr>
            <a:lvl5pPr marL="1703388" indent="-266700">
              <a:spcBef>
                <a:spcPts val="600"/>
              </a:spcBef>
              <a:buFontTx/>
              <a:buBlip>
                <a:blip r:embed="rId6"/>
              </a:buBlip>
              <a:defRPr sz="2400">
                <a:latin typeface="Arial" panose="020B0604020202020204" pitchFamily="34" charset="0"/>
                <a:cs typeface="Arial" panose="020B0604020202020204" pitchFamily="34" charset="0"/>
              </a:defRPr>
            </a:lvl5pPr>
          </a:lstStyle>
          <a:p>
            <a:pPr lvl="0"/>
            <a:r>
              <a:rPr lang="fi-FI" dirty="0"/>
              <a:t>Muokkaa luettelotasoa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73843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Värikäs luettelo sin.">
    <p:bg>
      <p:bgPr>
        <a:solidFill>
          <a:srgbClr val="00376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lvl1pPr marL="357188" indent="-357188">
              <a:spcBef>
                <a:spcPts val="600"/>
              </a:spcBef>
              <a:buFontTx/>
              <a:buBlip>
                <a:blip r:embed="rId2"/>
              </a:buBlip>
              <a:defRPr sz="2400">
                <a:solidFill>
                  <a:schemeClr val="bg1"/>
                </a:solidFill>
                <a:latin typeface="Arial" panose="020B0604020202020204" pitchFamily="34" charset="0"/>
                <a:cs typeface="Arial" panose="020B0604020202020204" pitchFamily="34" charset="0"/>
              </a:defRPr>
            </a:lvl1pPr>
            <a:lvl2pPr marL="628650" indent="-271463">
              <a:spcBef>
                <a:spcPts val="600"/>
              </a:spcBef>
              <a:buFontTx/>
              <a:buBlip>
                <a:blip r:embed="rId3"/>
              </a:buBlip>
              <a:defRPr sz="2400">
                <a:solidFill>
                  <a:schemeClr val="bg1"/>
                </a:solidFill>
                <a:latin typeface="Arial" panose="020B0604020202020204" pitchFamily="34" charset="0"/>
                <a:cs typeface="Arial" panose="020B0604020202020204" pitchFamily="34" charset="0"/>
              </a:defRPr>
            </a:lvl2pPr>
            <a:lvl3pPr marL="984250" indent="-266700">
              <a:spcBef>
                <a:spcPts val="600"/>
              </a:spcBef>
              <a:buFontTx/>
              <a:buBlip>
                <a:blip r:embed="rId4"/>
              </a:buBlip>
              <a:defRPr sz="2400">
                <a:solidFill>
                  <a:schemeClr val="bg1"/>
                </a:solidFill>
                <a:latin typeface="Arial" panose="020B0604020202020204" pitchFamily="34" charset="0"/>
                <a:cs typeface="Arial" panose="020B0604020202020204" pitchFamily="34" charset="0"/>
              </a:defRPr>
            </a:lvl3pPr>
            <a:lvl4pPr marL="1346200" indent="-271463">
              <a:spcBef>
                <a:spcPts val="600"/>
              </a:spcBef>
              <a:buFontTx/>
              <a:buBlip>
                <a:blip r:embed="rId5"/>
              </a:buBlip>
              <a:defRPr sz="2400">
                <a:solidFill>
                  <a:schemeClr val="bg1"/>
                </a:solidFill>
                <a:latin typeface="Arial" panose="020B0604020202020204" pitchFamily="34" charset="0"/>
                <a:cs typeface="Arial" panose="020B0604020202020204" pitchFamily="34" charset="0"/>
              </a:defRPr>
            </a:lvl4pPr>
            <a:lvl5pPr marL="1703388" indent="-266700">
              <a:spcBef>
                <a:spcPts val="600"/>
              </a:spcBef>
              <a:buFontTx/>
              <a:buBlip>
                <a:blip r:embed="rId6"/>
              </a:buBlip>
              <a:defRPr sz="2400">
                <a:solidFill>
                  <a:schemeClr val="bg1"/>
                </a:solidFill>
                <a:latin typeface="Arial" panose="020B0604020202020204" pitchFamily="34" charset="0"/>
                <a:cs typeface="Arial" panose="020B0604020202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7" name="Kuva 9">
            <a:extLst>
              <a:ext uri="{FF2B5EF4-FFF2-40B4-BE49-F238E27FC236}">
                <a16:creationId xmlns:a16="http://schemas.microsoft.com/office/drawing/2014/main" id="{5EDF90BA-D0ED-44FC-97DD-83307EA0EACE}"/>
              </a:ext>
            </a:extLst>
          </p:cNvPr>
          <p:cNvPicPr>
            <a:picLocks noChangeAspect="1"/>
          </p:cNvPicPr>
          <p:nvPr userDrawn="1"/>
        </p:nvPicPr>
        <p:blipFill>
          <a:blip r:embed="rId7"/>
          <a:stretch>
            <a:fillRect/>
          </a:stretch>
        </p:blipFill>
        <p:spPr>
          <a:xfrm>
            <a:off x="10866375" y="5866722"/>
            <a:ext cx="811915" cy="544352"/>
          </a:xfrm>
          <a:prstGeom prst="rect">
            <a:avLst/>
          </a:prstGeom>
        </p:spPr>
      </p:pic>
    </p:spTree>
    <p:extLst>
      <p:ext uri="{BB962C8B-B14F-4D97-AF65-F5344CB8AC3E}">
        <p14:creationId xmlns:p14="http://schemas.microsoft.com/office/powerpoint/2010/main" val="652453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Värikäs luettelo 2 sisältöä">
    <p:bg>
      <p:bgPr>
        <a:solidFill>
          <a:srgbClr val="00376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573740" y="1510553"/>
            <a:ext cx="4802775" cy="3960000"/>
          </a:xfrm>
        </p:spPr>
        <p:txBody>
          <a:bodyPr/>
          <a:lstStyle>
            <a:lvl1pPr marL="357188" indent="-357188">
              <a:spcBef>
                <a:spcPts val="600"/>
              </a:spcBef>
              <a:buFontTx/>
              <a:buBlip>
                <a:blip r:embed="rId2"/>
              </a:buBlip>
              <a:defRPr sz="2400">
                <a:solidFill>
                  <a:schemeClr val="bg1"/>
                </a:solidFill>
                <a:latin typeface="Arial" panose="020B0604020202020204" pitchFamily="34" charset="0"/>
                <a:cs typeface="Arial" panose="020B0604020202020204" pitchFamily="34" charset="0"/>
              </a:defRPr>
            </a:lvl1pPr>
            <a:lvl2pPr marL="628650" indent="-271463">
              <a:spcBef>
                <a:spcPts val="600"/>
              </a:spcBef>
              <a:buFontTx/>
              <a:buBlip>
                <a:blip r:embed="rId3"/>
              </a:buBlip>
              <a:defRPr sz="2400">
                <a:solidFill>
                  <a:schemeClr val="bg1"/>
                </a:solidFill>
                <a:latin typeface="Arial" panose="020B0604020202020204" pitchFamily="34" charset="0"/>
                <a:cs typeface="Arial" panose="020B0604020202020204" pitchFamily="34" charset="0"/>
              </a:defRPr>
            </a:lvl2pPr>
            <a:lvl3pPr marL="984250" indent="-266700">
              <a:spcBef>
                <a:spcPts val="600"/>
              </a:spcBef>
              <a:buFontTx/>
              <a:buBlip>
                <a:blip r:embed="rId4"/>
              </a:buBlip>
              <a:defRPr sz="2400">
                <a:solidFill>
                  <a:schemeClr val="bg1"/>
                </a:solidFill>
                <a:latin typeface="Arial" panose="020B0604020202020204" pitchFamily="34" charset="0"/>
                <a:cs typeface="Arial" panose="020B0604020202020204" pitchFamily="34" charset="0"/>
              </a:defRPr>
            </a:lvl3pPr>
            <a:lvl4pPr marL="1346200" indent="-271463">
              <a:spcBef>
                <a:spcPts val="600"/>
              </a:spcBef>
              <a:buFontTx/>
              <a:buBlip>
                <a:blip r:embed="rId5"/>
              </a:buBlip>
              <a:defRPr sz="2400">
                <a:solidFill>
                  <a:schemeClr val="bg1"/>
                </a:solidFill>
                <a:latin typeface="Arial" panose="020B0604020202020204" pitchFamily="34" charset="0"/>
                <a:cs typeface="Arial" panose="020B0604020202020204" pitchFamily="34" charset="0"/>
              </a:defRPr>
            </a:lvl4pPr>
            <a:lvl5pPr marL="1703388" indent="-266700">
              <a:spcBef>
                <a:spcPts val="600"/>
              </a:spcBef>
              <a:buFontTx/>
              <a:buBlip>
                <a:blip r:embed="rId6"/>
              </a:buBlip>
              <a:defRPr sz="2400">
                <a:solidFill>
                  <a:schemeClr val="bg1"/>
                </a:solidFill>
                <a:latin typeface="Arial" panose="020B0604020202020204" pitchFamily="34" charset="0"/>
                <a:cs typeface="Arial" panose="020B0604020202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7" name="Kuva 9">
            <a:extLst>
              <a:ext uri="{FF2B5EF4-FFF2-40B4-BE49-F238E27FC236}">
                <a16:creationId xmlns:a16="http://schemas.microsoft.com/office/drawing/2014/main" id="{5EDF90BA-D0ED-44FC-97DD-83307EA0EACE}"/>
              </a:ext>
            </a:extLst>
          </p:cNvPr>
          <p:cNvPicPr>
            <a:picLocks noChangeAspect="1"/>
          </p:cNvPicPr>
          <p:nvPr userDrawn="1"/>
        </p:nvPicPr>
        <p:blipFill>
          <a:blip r:embed="rId7"/>
          <a:stretch>
            <a:fillRect/>
          </a:stretch>
        </p:blipFill>
        <p:spPr>
          <a:xfrm>
            <a:off x="10866375" y="5866722"/>
            <a:ext cx="811915" cy="544352"/>
          </a:xfrm>
          <a:prstGeom prst="rect">
            <a:avLst/>
          </a:prstGeom>
        </p:spPr>
      </p:pic>
      <p:sp>
        <p:nvSpPr>
          <p:cNvPr id="8" name="Sisällön paikkamerkki 2">
            <a:extLst>
              <a:ext uri="{FF2B5EF4-FFF2-40B4-BE49-F238E27FC236}">
                <a16:creationId xmlns:a16="http://schemas.microsoft.com/office/drawing/2014/main" id="{F35A9084-9B4A-0EF0-8615-0023F0A70D62}"/>
              </a:ext>
            </a:extLst>
          </p:cNvPr>
          <p:cNvSpPr>
            <a:spLocks noGrp="1"/>
          </p:cNvSpPr>
          <p:nvPr>
            <p:ph idx="13"/>
          </p:nvPr>
        </p:nvSpPr>
        <p:spPr>
          <a:xfrm>
            <a:off x="6095462" y="1510553"/>
            <a:ext cx="4802775" cy="3960000"/>
          </a:xfrm>
        </p:spPr>
        <p:txBody>
          <a:bodyPr/>
          <a:lstStyle>
            <a:lvl1pPr marL="357188" indent="-357188">
              <a:spcBef>
                <a:spcPts val="600"/>
              </a:spcBef>
              <a:buFontTx/>
              <a:buBlip>
                <a:blip r:embed="rId2"/>
              </a:buBlip>
              <a:defRPr sz="2400">
                <a:solidFill>
                  <a:schemeClr val="bg1"/>
                </a:solidFill>
                <a:latin typeface="Arial" panose="020B0604020202020204" pitchFamily="34" charset="0"/>
                <a:cs typeface="Arial" panose="020B0604020202020204" pitchFamily="34" charset="0"/>
              </a:defRPr>
            </a:lvl1pPr>
            <a:lvl2pPr marL="628650" indent="-271463">
              <a:spcBef>
                <a:spcPts val="600"/>
              </a:spcBef>
              <a:buFontTx/>
              <a:buBlip>
                <a:blip r:embed="rId3"/>
              </a:buBlip>
              <a:defRPr sz="2400">
                <a:solidFill>
                  <a:schemeClr val="bg1"/>
                </a:solidFill>
                <a:latin typeface="Arial" panose="020B0604020202020204" pitchFamily="34" charset="0"/>
                <a:cs typeface="Arial" panose="020B0604020202020204" pitchFamily="34" charset="0"/>
              </a:defRPr>
            </a:lvl2pPr>
            <a:lvl3pPr marL="984250" indent="-266700">
              <a:spcBef>
                <a:spcPts val="600"/>
              </a:spcBef>
              <a:buFontTx/>
              <a:buBlip>
                <a:blip r:embed="rId4"/>
              </a:buBlip>
              <a:defRPr sz="2400">
                <a:solidFill>
                  <a:schemeClr val="bg1"/>
                </a:solidFill>
                <a:latin typeface="Arial" panose="020B0604020202020204" pitchFamily="34" charset="0"/>
                <a:cs typeface="Arial" panose="020B0604020202020204" pitchFamily="34" charset="0"/>
              </a:defRPr>
            </a:lvl3pPr>
            <a:lvl4pPr marL="1346200" indent="-271463">
              <a:spcBef>
                <a:spcPts val="600"/>
              </a:spcBef>
              <a:buFontTx/>
              <a:buBlip>
                <a:blip r:embed="rId5"/>
              </a:buBlip>
              <a:defRPr sz="2400">
                <a:solidFill>
                  <a:schemeClr val="bg1"/>
                </a:solidFill>
                <a:latin typeface="Arial" panose="020B0604020202020204" pitchFamily="34" charset="0"/>
                <a:cs typeface="Arial" panose="020B0604020202020204" pitchFamily="34" charset="0"/>
              </a:defRPr>
            </a:lvl4pPr>
            <a:lvl5pPr marL="1703388" indent="-266700">
              <a:spcBef>
                <a:spcPts val="600"/>
              </a:spcBef>
              <a:buFontTx/>
              <a:buBlip>
                <a:blip r:embed="rId6"/>
              </a:buBlip>
              <a:defRPr sz="2400">
                <a:solidFill>
                  <a:schemeClr val="bg1"/>
                </a:solidFill>
                <a:latin typeface="Arial" panose="020B0604020202020204" pitchFamily="34" charset="0"/>
                <a:cs typeface="Arial" panose="020B0604020202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802417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573740" y="365126"/>
            <a:ext cx="11053483" cy="764428"/>
          </a:xfrm>
          <a:prstGeom prst="rect">
            <a:avLst/>
          </a:prstGeom>
        </p:spPr>
        <p:txBody>
          <a:bodyPr vert="horz" lIns="0" tIns="0" rIns="0" bIns="0" rtlCol="0" anchor="b"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573740" y="1510553"/>
            <a:ext cx="11053483" cy="3960000"/>
          </a:xfrm>
          <a:prstGeom prst="rect">
            <a:avLst/>
          </a:prstGeom>
        </p:spPr>
        <p:txBody>
          <a:bodyPr vert="horz" lIns="0" tIns="0" rIns="0" bIns="0" rtlCol="0" anchor="t" anchorCtr="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2" name="Kuva 11">
            <a:extLst>
              <a:ext uri="{FF2B5EF4-FFF2-40B4-BE49-F238E27FC236}">
                <a16:creationId xmlns:a16="http://schemas.microsoft.com/office/drawing/2014/main" id="{4124FC46-8588-A573-BEBE-2E09D693A6D6}"/>
              </a:ext>
            </a:extLst>
          </p:cNvPr>
          <p:cNvPicPr>
            <a:picLocks noChangeAspect="1"/>
          </p:cNvPicPr>
          <p:nvPr userDrawn="1"/>
        </p:nvPicPr>
        <p:blipFill>
          <a:blip r:embed="rId32"/>
          <a:stretch>
            <a:fillRect/>
          </a:stretch>
        </p:blipFill>
        <p:spPr>
          <a:xfrm>
            <a:off x="10874222" y="5866722"/>
            <a:ext cx="804067" cy="544352"/>
          </a:xfrm>
          <a:prstGeom prst="rect">
            <a:avLst/>
          </a:prstGeom>
        </p:spPr>
      </p:pic>
    </p:spTree>
    <p:extLst>
      <p:ext uri="{BB962C8B-B14F-4D97-AF65-F5344CB8AC3E}">
        <p14:creationId xmlns:p14="http://schemas.microsoft.com/office/powerpoint/2010/main" val="876649302"/>
      </p:ext>
    </p:extLst>
  </p:cSld>
  <p:clrMap bg1="lt1" tx1="dk1" bg2="lt2" tx2="dk2" accent1="accent1" accent2="accent2" accent3="accent3" accent4="accent4" accent5="accent5" accent6="accent6" hlink="hlink" folHlink="folHlink"/>
  <p:sldLayoutIdLst>
    <p:sldLayoutId id="2147483699" r:id="rId1"/>
    <p:sldLayoutId id="2147483662" r:id="rId2"/>
    <p:sldLayoutId id="2147483650" r:id="rId3"/>
    <p:sldLayoutId id="2147483711" r:id="rId4"/>
    <p:sldLayoutId id="2147483660" r:id="rId5"/>
    <p:sldLayoutId id="2147483709" r:id="rId6"/>
    <p:sldLayoutId id="2147483700" r:id="rId7"/>
    <p:sldLayoutId id="2147483701" r:id="rId8"/>
    <p:sldLayoutId id="2147483702" r:id="rId9"/>
    <p:sldLayoutId id="2147483664" r:id="rId10"/>
    <p:sldLayoutId id="2147483663" r:id="rId11"/>
    <p:sldLayoutId id="2147483666" r:id="rId12"/>
    <p:sldLayoutId id="2147483665" r:id="rId13"/>
    <p:sldLayoutId id="2147483667" r:id="rId14"/>
    <p:sldLayoutId id="2147483668" r:id="rId15"/>
    <p:sldLayoutId id="2147483707" r:id="rId16"/>
    <p:sldLayoutId id="2147483710" r:id="rId17"/>
    <p:sldLayoutId id="2147483669" r:id="rId18"/>
    <p:sldLayoutId id="2147483703" r:id="rId19"/>
    <p:sldLayoutId id="2147483708" r:id="rId20"/>
    <p:sldLayoutId id="2147483670" r:id="rId21"/>
    <p:sldLayoutId id="2147483651" r:id="rId22"/>
    <p:sldLayoutId id="2147483673" r:id="rId23"/>
    <p:sldLayoutId id="2147483654" r:id="rId24"/>
    <p:sldLayoutId id="2147483655" r:id="rId25"/>
    <p:sldLayoutId id="2147483704" r:id="rId26"/>
    <p:sldLayoutId id="2147483705" r:id="rId27"/>
    <p:sldLayoutId id="2147483706" r:id="rId28"/>
    <p:sldLayoutId id="2147483713" r:id="rId29"/>
    <p:sldLayoutId id="2147483714" r:id="rId30"/>
  </p:sldLayoutIdLst>
  <p:hf sldNum="0" hdr="0" ftr="0" dt="0"/>
  <p:txStyles>
    <p:titleStyle>
      <a:lvl1pPr algn="l" defTabSz="914400" rtl="0" eaLnBrk="1" latinLnBrk="0" hangingPunct="1">
        <a:lnSpc>
          <a:spcPct val="85000"/>
        </a:lnSpc>
        <a:spcBef>
          <a:spcPct val="0"/>
        </a:spcBef>
        <a:buNone/>
        <a:defRPr sz="3600" b="1" kern="1200">
          <a:solidFill>
            <a:srgbClr val="003764"/>
          </a:solidFill>
          <a:latin typeface="+mj-lt"/>
          <a:ea typeface="+mj-ea"/>
          <a:cs typeface="+mj-cs"/>
        </a:defRPr>
      </a:lvl1pPr>
    </p:titleStyle>
    <p:bodyStyle>
      <a:lvl1pPr marL="268288" indent="-268288" algn="l" defTabSz="914400" rtl="0" eaLnBrk="1" latinLnBrk="0" hangingPunct="1">
        <a:lnSpc>
          <a:spcPct val="130000"/>
        </a:lnSpc>
        <a:spcBef>
          <a:spcPts val="0"/>
        </a:spcBef>
        <a:buFont typeface="Arial" panose="020B0604020202020204" pitchFamily="34" charset="0"/>
        <a:buChar char="•"/>
        <a:defRPr sz="2400" kern="1200">
          <a:solidFill>
            <a:srgbClr val="003764"/>
          </a:solidFill>
          <a:latin typeface="Arial" panose="020B0604020202020204" pitchFamily="34" charset="0"/>
          <a:ea typeface="+mn-ea"/>
          <a:cs typeface="Arial" panose="020B0604020202020204" pitchFamily="34" charset="0"/>
        </a:defRPr>
      </a:lvl1pPr>
      <a:lvl2pPr marL="627063" indent="-268288" algn="l" defTabSz="914400" rtl="0" eaLnBrk="1" latinLnBrk="0" hangingPunct="1">
        <a:lnSpc>
          <a:spcPct val="130000"/>
        </a:lnSpc>
        <a:spcBef>
          <a:spcPts val="0"/>
        </a:spcBef>
        <a:buFont typeface="Frutiger LT Pro 45 Light" panose="020B0403030504020204" pitchFamily="34" charset="0"/>
        <a:buChar char="-"/>
        <a:defRPr sz="2400" kern="1200">
          <a:solidFill>
            <a:srgbClr val="003764"/>
          </a:solidFill>
          <a:latin typeface="Arial" panose="020B0604020202020204" pitchFamily="34" charset="0"/>
          <a:ea typeface="+mn-ea"/>
          <a:cs typeface="Arial" panose="020B0604020202020204" pitchFamily="34" charset="0"/>
        </a:defRPr>
      </a:lvl2pPr>
      <a:lvl3pPr marL="985838" indent="-268288" algn="l" defTabSz="914400" rtl="0" eaLnBrk="1" latinLnBrk="0" hangingPunct="1">
        <a:lnSpc>
          <a:spcPct val="130000"/>
        </a:lnSpc>
        <a:spcBef>
          <a:spcPts val="0"/>
        </a:spcBef>
        <a:buFont typeface="Wingdings" panose="05000000000000000000" pitchFamily="2" charset="2"/>
        <a:buChar char="§"/>
        <a:defRPr sz="2400" kern="1200">
          <a:solidFill>
            <a:srgbClr val="003764"/>
          </a:solidFill>
          <a:latin typeface="Arial" panose="020B0604020202020204" pitchFamily="34" charset="0"/>
          <a:ea typeface="+mn-ea"/>
          <a:cs typeface="Arial" panose="020B0604020202020204" pitchFamily="34" charset="0"/>
        </a:defRPr>
      </a:lvl3pPr>
      <a:lvl4pPr marL="1344613" indent="-268288" algn="l" defTabSz="914400" rtl="0" eaLnBrk="1" latinLnBrk="0" hangingPunct="1">
        <a:lnSpc>
          <a:spcPct val="130000"/>
        </a:lnSpc>
        <a:spcBef>
          <a:spcPts val="0"/>
        </a:spcBef>
        <a:buFont typeface="Arial" panose="020B0604020202020204" pitchFamily="34" charset="0"/>
        <a:buChar char="•"/>
        <a:defRPr sz="2400" kern="1200">
          <a:solidFill>
            <a:srgbClr val="003764"/>
          </a:solidFill>
          <a:latin typeface="Arial" panose="020B0604020202020204" pitchFamily="34" charset="0"/>
          <a:ea typeface="+mn-ea"/>
          <a:cs typeface="Arial" panose="020B0604020202020204" pitchFamily="34" charset="0"/>
        </a:defRPr>
      </a:lvl4pPr>
      <a:lvl5pPr marL="1703388" indent="-268288" algn="l" defTabSz="914400" rtl="0" eaLnBrk="1" latinLnBrk="0" hangingPunct="1">
        <a:lnSpc>
          <a:spcPct val="130000"/>
        </a:lnSpc>
        <a:spcBef>
          <a:spcPts val="0"/>
        </a:spcBef>
        <a:buFont typeface="Arial" panose="020B0604020202020204" pitchFamily="34" charset="0"/>
        <a:buChar char="•"/>
        <a:defRPr sz="2400" kern="1200">
          <a:solidFill>
            <a:srgbClr val="00376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microsoft.com/office/2018/10/relationships/comments" Target="../comments/modernComment_1C3_5B85A2D5.xml"/><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92A901-A2DA-DD07-6DF9-68B3251C6924}"/>
              </a:ext>
            </a:extLst>
          </p:cNvPr>
          <p:cNvSpPr>
            <a:spLocks noGrp="1"/>
          </p:cNvSpPr>
          <p:nvPr>
            <p:ph type="ctrTitle"/>
          </p:nvPr>
        </p:nvSpPr>
        <p:spPr>
          <a:xfrm>
            <a:off x="537882" y="1249096"/>
            <a:ext cx="9103423" cy="2387600"/>
          </a:xfrm>
        </p:spPr>
        <p:txBody>
          <a:bodyPr/>
          <a:lstStyle/>
          <a:p>
            <a:r>
              <a:rPr lang="fi-FI" dirty="0"/>
              <a:t>Skills Finland</a:t>
            </a:r>
          </a:p>
        </p:txBody>
      </p:sp>
      <p:sp>
        <p:nvSpPr>
          <p:cNvPr id="3" name="Alaotsikko 2">
            <a:extLst>
              <a:ext uri="{FF2B5EF4-FFF2-40B4-BE49-F238E27FC236}">
                <a16:creationId xmlns:a16="http://schemas.microsoft.com/office/drawing/2014/main" id="{BC35C085-581D-7DB5-559B-336851AD94C0}"/>
              </a:ext>
            </a:extLst>
          </p:cNvPr>
          <p:cNvSpPr>
            <a:spLocks noGrp="1"/>
          </p:cNvSpPr>
          <p:nvPr>
            <p:ph type="subTitle" idx="1"/>
          </p:nvPr>
        </p:nvSpPr>
        <p:spPr>
          <a:xfrm>
            <a:off x="537882" y="5132294"/>
            <a:ext cx="7183718" cy="632011"/>
          </a:xfrm>
        </p:spPr>
        <p:txBody>
          <a:bodyPr/>
          <a:lstStyle/>
          <a:p>
            <a:r>
              <a:rPr lang="fi-FI" dirty="0"/>
              <a:t>Taitaja 2024 1.lajiohjausryhmän päivä 20.9.2023</a:t>
            </a:r>
          </a:p>
          <a:p>
            <a:r>
              <a:rPr lang="fi-FI" dirty="0"/>
              <a:t>Sari Karjalainen</a:t>
            </a:r>
          </a:p>
          <a:p>
            <a:r>
              <a:rPr lang="fi-FI" dirty="0"/>
              <a:t>Taitaja -päällikkö</a:t>
            </a:r>
          </a:p>
        </p:txBody>
      </p:sp>
    </p:spTree>
    <p:extLst>
      <p:ext uri="{BB962C8B-B14F-4D97-AF65-F5344CB8AC3E}">
        <p14:creationId xmlns:p14="http://schemas.microsoft.com/office/powerpoint/2010/main" val="1013223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36BB63-768F-6CDC-AACB-42FD6836475D}"/>
              </a:ext>
            </a:extLst>
          </p:cNvPr>
          <p:cNvSpPr>
            <a:spLocks noGrp="1"/>
          </p:cNvSpPr>
          <p:nvPr>
            <p:ph type="ctrTitle"/>
          </p:nvPr>
        </p:nvSpPr>
        <p:spPr/>
        <p:txBody>
          <a:bodyPr/>
          <a:lstStyle/>
          <a:p>
            <a:r>
              <a:rPr lang="fi-FI" dirty="0"/>
              <a:t>Taitaja – säännöt 2023</a:t>
            </a:r>
            <a:br>
              <a:rPr lang="fi-FI" sz="2800" dirty="0"/>
            </a:br>
            <a:r>
              <a:rPr lang="fi-FI" sz="2800" dirty="0"/>
              <a:t>Uudistetut kohdat.</a:t>
            </a:r>
          </a:p>
        </p:txBody>
      </p:sp>
    </p:spTree>
    <p:extLst>
      <p:ext uri="{BB962C8B-B14F-4D97-AF65-F5344CB8AC3E}">
        <p14:creationId xmlns:p14="http://schemas.microsoft.com/office/powerpoint/2010/main" val="2085914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F1E60F-5475-27F8-08DD-662AECBFBAB7}"/>
              </a:ext>
            </a:extLst>
          </p:cNvPr>
          <p:cNvSpPr>
            <a:spLocks noGrp="1"/>
          </p:cNvSpPr>
          <p:nvPr>
            <p:ph type="title"/>
          </p:nvPr>
        </p:nvSpPr>
        <p:spPr/>
        <p:txBody>
          <a:bodyPr/>
          <a:lstStyle/>
          <a:p>
            <a:r>
              <a:rPr lang="fi-FI" dirty="0"/>
              <a:t>Taitaja – säännöt 2023,uudistukset 31.8.2023, 1/8 </a:t>
            </a:r>
          </a:p>
        </p:txBody>
      </p:sp>
      <p:sp>
        <p:nvSpPr>
          <p:cNvPr id="3" name="Sisällön paikkamerkki 2">
            <a:extLst>
              <a:ext uri="{FF2B5EF4-FFF2-40B4-BE49-F238E27FC236}">
                <a16:creationId xmlns:a16="http://schemas.microsoft.com/office/drawing/2014/main" id="{05F5687C-F92C-A5D7-EF2C-758896DF6E40}"/>
              </a:ext>
            </a:extLst>
          </p:cNvPr>
          <p:cNvSpPr>
            <a:spLocks noGrp="1"/>
          </p:cNvSpPr>
          <p:nvPr>
            <p:ph idx="1"/>
          </p:nvPr>
        </p:nvSpPr>
        <p:spPr>
          <a:xfrm>
            <a:off x="572400" y="1510553"/>
            <a:ext cx="10684880" cy="1731672"/>
          </a:xfrm>
        </p:spPr>
        <p:txBody>
          <a:bodyPr/>
          <a:lstStyle/>
          <a:p>
            <a:pPr marL="0" indent="0">
              <a:buNone/>
            </a:pPr>
            <a:r>
              <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2.3. Kilpailussa käytettävä kieli</a:t>
            </a:r>
          </a:p>
          <a:p>
            <a:r>
              <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Tapahtumassa on huomioitava saavutettavuus, jonka keskeinen tavoite on yhdenvertaisuus. Taitaja-tapahtumassa kuka tahansa voi osallistua tai vierailla siellä, käyttää palveluita ja ymmärtää, mitä tapahtumasta viestitään. </a:t>
            </a:r>
          </a:p>
          <a:p>
            <a:endPar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endParaRPr lang="fi-FI" sz="1800"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endParaRPr lang="fi-FI" dirty="0"/>
          </a:p>
        </p:txBody>
      </p:sp>
      <p:sp>
        <p:nvSpPr>
          <p:cNvPr id="4" name="Sisällön paikkamerkki 3">
            <a:extLst>
              <a:ext uri="{FF2B5EF4-FFF2-40B4-BE49-F238E27FC236}">
                <a16:creationId xmlns:a16="http://schemas.microsoft.com/office/drawing/2014/main" id="{F46B7C89-FFE1-7789-8B3F-CAA06F41AE0F}"/>
              </a:ext>
            </a:extLst>
          </p:cNvPr>
          <p:cNvSpPr>
            <a:spLocks noGrp="1"/>
          </p:cNvSpPr>
          <p:nvPr>
            <p:ph idx="13"/>
          </p:nvPr>
        </p:nvSpPr>
        <p:spPr>
          <a:xfrm>
            <a:off x="550448" y="3098800"/>
            <a:ext cx="11075435" cy="1731672"/>
          </a:xfrm>
        </p:spPr>
        <p:txBody>
          <a:bodyPr/>
          <a:lstStyle/>
          <a:p>
            <a:pPr marL="0" indent="0">
              <a:buNone/>
            </a:pPr>
            <a:r>
              <a:rPr lang="fi-FI" sz="1800" dirty="0">
                <a:solidFill>
                  <a:srgbClr val="000000"/>
                </a:solidFill>
                <a:latin typeface="Arial" panose="020B0604020202020204" pitchFamily="34" charset="0"/>
                <a:ea typeface="MS Mincho" panose="02020609040205080304" pitchFamily="49" charset="-128"/>
                <a:cs typeface="Times New Roman" panose="02020603050405020304" pitchFamily="18" charset="0"/>
              </a:rPr>
              <a:t>4.6. Kilpailutehtävät </a:t>
            </a:r>
          </a:p>
          <a:p>
            <a:r>
              <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Teoriatehtävissä lisäaikaa voidaan myöntää kilpailijan lukivaikeuksien yhteydessä. Tästä täytyy sopia etukäteen kilpailun ylituomarin, lajin päätuomarin ja kilpailupäällikön kanssa, ja lukivaikeus on oltava todistettavissa. </a:t>
            </a:r>
          </a:p>
          <a:p>
            <a:endPar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0" indent="0">
              <a:buNone/>
            </a:pPr>
            <a:r>
              <a:rPr lang="fi-FI" sz="1800" dirty="0">
                <a:solidFill>
                  <a:srgbClr val="000000"/>
                </a:solidFill>
                <a:latin typeface="Arial" panose="020B0604020202020204" pitchFamily="34" charset="0"/>
                <a:ea typeface="MS Mincho" panose="02020609040205080304" pitchFamily="49" charset="-128"/>
                <a:cs typeface="Times New Roman" panose="02020603050405020304" pitchFamily="18" charset="0"/>
              </a:rPr>
              <a:t>5.5. Päätuomari ja tuomaristo</a:t>
            </a:r>
            <a:endPar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r>
              <a:rPr lang="fi-FI" sz="1800" dirty="0" err="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TaitajaPLUS</a:t>
            </a:r>
            <a:r>
              <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-lajeissa on tuomaristolla oltava lisäksi kokemusta erityisopetuksesta. </a:t>
            </a:r>
            <a:endParaRPr lang="fi-FI" dirty="0"/>
          </a:p>
        </p:txBody>
      </p:sp>
    </p:spTree>
    <p:extLst>
      <p:ext uri="{BB962C8B-B14F-4D97-AF65-F5344CB8AC3E}">
        <p14:creationId xmlns:p14="http://schemas.microsoft.com/office/powerpoint/2010/main" val="4200039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4AEBCD-24E8-3547-FCD1-1F63E2F56A39}"/>
              </a:ext>
            </a:extLst>
          </p:cNvPr>
          <p:cNvSpPr>
            <a:spLocks noGrp="1"/>
          </p:cNvSpPr>
          <p:nvPr>
            <p:ph type="title"/>
          </p:nvPr>
        </p:nvSpPr>
        <p:spPr/>
        <p:txBody>
          <a:bodyPr/>
          <a:lstStyle/>
          <a:p>
            <a:r>
              <a:rPr lang="fi-FI" dirty="0"/>
              <a:t>Taitaja – säännöt 2023,uudistukset 31.8.2023, 2/8 </a:t>
            </a:r>
          </a:p>
        </p:txBody>
      </p:sp>
      <p:sp>
        <p:nvSpPr>
          <p:cNvPr id="3" name="Sisällön paikkamerkki 2">
            <a:extLst>
              <a:ext uri="{FF2B5EF4-FFF2-40B4-BE49-F238E27FC236}">
                <a16:creationId xmlns:a16="http://schemas.microsoft.com/office/drawing/2014/main" id="{52AAABD2-8609-714E-C65B-CA112D488AC6}"/>
              </a:ext>
            </a:extLst>
          </p:cNvPr>
          <p:cNvSpPr>
            <a:spLocks noGrp="1"/>
          </p:cNvSpPr>
          <p:nvPr>
            <p:ph idx="1"/>
          </p:nvPr>
        </p:nvSpPr>
        <p:spPr>
          <a:xfrm>
            <a:off x="492460" y="1236233"/>
            <a:ext cx="11053483" cy="3960000"/>
          </a:xfrm>
        </p:spPr>
        <p:txBody>
          <a:bodyPr/>
          <a:lstStyle/>
          <a:p>
            <a:pPr marL="0" indent="0">
              <a:buNone/>
            </a:pPr>
            <a:r>
              <a:rPr lang="fi-FI" sz="2000" dirty="0">
                <a:solidFill>
                  <a:srgbClr val="000000"/>
                </a:solidFill>
                <a:latin typeface="Arial" panose="020B0604020202020204" pitchFamily="34" charset="0"/>
                <a:ea typeface="MS Mincho" panose="02020609040205080304" pitchFamily="49" charset="-128"/>
                <a:cs typeface="Times New Roman" panose="02020603050405020304" pitchFamily="18" charset="0"/>
              </a:rPr>
              <a:t>3.2. Ilmoittautumismaksu</a:t>
            </a:r>
            <a:endParaRPr lang="fi-FI"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r>
              <a:rPr lang="fi-FI"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Etänä kilpailijoiden omassa oppilaitoksessa tehtävien semifinaalien osallistumismaksu on sama, kun tavallisten Taitaja-lajien maksu. Etälajeissa tuloutettava summa maksetaan pääsääntöisesti semifinaalikoordinaattorin oppilaitokselle, tai vaihtoehtoisesti lajiohjausryhmässä sovitun menettelyn mukaisesti, mikäli tehtävien suunnittelu ja semifinaalin toteuttaminen on vaatinut useamman koulutuksenjärjestäjän työpanoksen. Tarvittaessa kustannusten jakoa voidaan soveltaa myös eri paikkakunnilla järjestetyissä semifinaaleissa, jos semifinaalitehtävä on laadittu ja materiaalit hankittu keskitetysti. Tämä järjestely on suunniteltava etukäteen lajiohjausryhmässä. Lajiohjausryhmässä sovitusta järjestelystä tehdään päätösesitys kilpailujohtajalle ja Taitaja-päällikölle, jotka vahvistavat päätöksen tai pyytävät siihen täydennystä. Päätösesitys toimitetaan kirjallisena em.henkilöille, jotka vastaavat esitykseen </a:t>
            </a:r>
            <a:r>
              <a:rPr lang="fi-FI" sz="2000" dirty="0" err="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Skills</a:t>
            </a:r>
            <a:r>
              <a:rPr lang="fi-FI"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-Foorumilla. </a:t>
            </a:r>
          </a:p>
          <a:p>
            <a:endParaRPr lang="fi-FI" dirty="0"/>
          </a:p>
        </p:txBody>
      </p:sp>
    </p:spTree>
    <p:extLst>
      <p:ext uri="{BB962C8B-B14F-4D97-AF65-F5344CB8AC3E}">
        <p14:creationId xmlns:p14="http://schemas.microsoft.com/office/powerpoint/2010/main" val="3071674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7163EA-A811-1721-6ADE-405B658586CB}"/>
              </a:ext>
            </a:extLst>
          </p:cNvPr>
          <p:cNvSpPr>
            <a:spLocks noGrp="1"/>
          </p:cNvSpPr>
          <p:nvPr>
            <p:ph type="title"/>
          </p:nvPr>
        </p:nvSpPr>
        <p:spPr/>
        <p:txBody>
          <a:bodyPr/>
          <a:lstStyle/>
          <a:p>
            <a:r>
              <a:rPr lang="fi-FI" dirty="0"/>
              <a:t>Taitaja – säännöt 2023,uudistukset 31.8.2023, 3/8 </a:t>
            </a:r>
          </a:p>
        </p:txBody>
      </p:sp>
      <p:sp>
        <p:nvSpPr>
          <p:cNvPr id="3" name="Sisällön paikkamerkki 2">
            <a:extLst>
              <a:ext uri="{FF2B5EF4-FFF2-40B4-BE49-F238E27FC236}">
                <a16:creationId xmlns:a16="http://schemas.microsoft.com/office/drawing/2014/main" id="{8D33FDAB-DAA7-AD70-1B05-C534A70803F4}"/>
              </a:ext>
            </a:extLst>
          </p:cNvPr>
          <p:cNvSpPr>
            <a:spLocks noGrp="1"/>
          </p:cNvSpPr>
          <p:nvPr>
            <p:ph idx="1"/>
          </p:nvPr>
        </p:nvSpPr>
        <p:spPr/>
        <p:txBody>
          <a:bodyPr/>
          <a:lstStyle/>
          <a:p>
            <a:pPr marL="0" indent="0">
              <a:buNone/>
            </a:pPr>
            <a:r>
              <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4.6. Kilpailutehtävät</a:t>
            </a:r>
          </a:p>
          <a:p>
            <a:r>
              <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Kilpailutehtävät, niiden pisteytyksen perusteet ja tehtävien laajuus tulee tarkistuttaa ennen semifinaalia ja finaalia </a:t>
            </a:r>
            <a:r>
              <a:rPr lang="fi-FI" sz="1800" dirty="0" err="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Skills</a:t>
            </a:r>
            <a:r>
              <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Finlandin nimeämällä lajin päätuomarilla. Pisteytyksen perusteet tulee olla julkaistavissa yleisellä tasolla ennen kilpailua ja sen jälkeen yksittäisen kohteen tarkkuudella. </a:t>
            </a:r>
          </a:p>
          <a:p>
            <a:pPr marL="0" indent="0">
              <a:buNone/>
            </a:pPr>
            <a:endParaRPr lang="fi-FI" sz="1800" i="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r>
              <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Teoriatehtävissä lisäaikaa voidaan myöntää kilpailijan lukivaikeuksien yhteydessä. Tästä täytyy sopia etukäteen kilpailun ylituomarin, lajin päätuomarin ja kilpailupäällikön kanssa, ja lukivaikeus on oltava todistettavissa. </a:t>
            </a:r>
          </a:p>
          <a:p>
            <a:endPar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0" indent="0">
              <a:buNone/>
            </a:pPr>
            <a:endParaRPr lang="fi-FI" dirty="0"/>
          </a:p>
        </p:txBody>
      </p:sp>
    </p:spTree>
    <p:extLst>
      <p:ext uri="{BB962C8B-B14F-4D97-AF65-F5344CB8AC3E}">
        <p14:creationId xmlns:p14="http://schemas.microsoft.com/office/powerpoint/2010/main" val="484768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BA1559-8F93-E450-D7AB-BD7BF982DBBE}"/>
              </a:ext>
            </a:extLst>
          </p:cNvPr>
          <p:cNvSpPr>
            <a:spLocks noGrp="1"/>
          </p:cNvSpPr>
          <p:nvPr>
            <p:ph type="title"/>
          </p:nvPr>
        </p:nvSpPr>
        <p:spPr/>
        <p:txBody>
          <a:bodyPr/>
          <a:lstStyle/>
          <a:p>
            <a:r>
              <a:rPr lang="fi-FI" dirty="0"/>
              <a:t>Taitaja – säännöt 2023,uudistukset 31.8.2023, 4/8 </a:t>
            </a:r>
          </a:p>
        </p:txBody>
      </p:sp>
      <p:sp>
        <p:nvSpPr>
          <p:cNvPr id="3" name="Sisällön paikkamerkki 2">
            <a:extLst>
              <a:ext uri="{FF2B5EF4-FFF2-40B4-BE49-F238E27FC236}">
                <a16:creationId xmlns:a16="http://schemas.microsoft.com/office/drawing/2014/main" id="{2E15AE55-DDB6-EF78-FB51-11F7C653E65F}"/>
              </a:ext>
            </a:extLst>
          </p:cNvPr>
          <p:cNvSpPr>
            <a:spLocks noGrp="1"/>
          </p:cNvSpPr>
          <p:nvPr>
            <p:ph idx="1"/>
          </p:nvPr>
        </p:nvSpPr>
        <p:spPr>
          <a:xfrm>
            <a:off x="572400" y="1510553"/>
            <a:ext cx="10959200" cy="1242807"/>
          </a:xfrm>
        </p:spPr>
        <p:txBody>
          <a:bodyPr/>
          <a:lstStyle/>
          <a:p>
            <a:pPr marL="0" indent="0">
              <a:buNone/>
            </a:pPr>
            <a:r>
              <a:rPr lang="fi-FI"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4.4. Kilpailulajit ja niiden valinta</a:t>
            </a:r>
          </a:p>
          <a:p>
            <a:r>
              <a:rPr lang="fi-FI"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ammattinäytökset, joissa voidaan esitellä alueelle tärkeitä ammatteja tai testata uusia lajeja. Ammattinäytöksiä voidaan toteuttaa myös </a:t>
            </a:r>
            <a:r>
              <a:rPr lang="fi-FI" sz="2000" dirty="0" err="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TaitajaPLUS</a:t>
            </a:r>
            <a:r>
              <a:rPr lang="fi-FI"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-lajeissa.  </a:t>
            </a:r>
          </a:p>
          <a:p>
            <a:endParaRPr lang="fi-FI" dirty="0"/>
          </a:p>
        </p:txBody>
      </p:sp>
      <p:sp>
        <p:nvSpPr>
          <p:cNvPr id="4" name="Sisällön paikkamerkki 3">
            <a:extLst>
              <a:ext uri="{FF2B5EF4-FFF2-40B4-BE49-F238E27FC236}">
                <a16:creationId xmlns:a16="http://schemas.microsoft.com/office/drawing/2014/main" id="{C976E7F0-0F71-041E-42DC-A22B3EFD1670}"/>
              </a:ext>
            </a:extLst>
          </p:cNvPr>
          <p:cNvSpPr>
            <a:spLocks noGrp="1"/>
          </p:cNvSpPr>
          <p:nvPr>
            <p:ph idx="13"/>
          </p:nvPr>
        </p:nvSpPr>
        <p:spPr>
          <a:xfrm>
            <a:off x="572400" y="2898000"/>
            <a:ext cx="11142080" cy="2578240"/>
          </a:xfrm>
        </p:spPr>
        <p:txBody>
          <a:bodyPr/>
          <a:lstStyle/>
          <a:p>
            <a:pPr marL="0" indent="0">
              <a:buNone/>
            </a:pPr>
            <a:r>
              <a:rPr lang="fi-FI" sz="2000" dirty="0">
                <a:solidFill>
                  <a:srgbClr val="000000"/>
                </a:solidFill>
                <a:latin typeface="Arial" panose="020B0604020202020204" pitchFamily="34" charset="0"/>
                <a:ea typeface="MS Mincho" panose="02020609040205080304" pitchFamily="49" charset="-128"/>
                <a:cs typeface="Times New Roman" panose="02020603050405020304" pitchFamily="18" charset="0"/>
              </a:rPr>
              <a:t>5.5. Päätuomari ja tuomaristo</a:t>
            </a:r>
            <a:endParaRPr lang="fi-FI"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r>
              <a:rPr lang="fi-FI" sz="2000" dirty="0" err="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TaitajaPLUS</a:t>
            </a:r>
            <a:r>
              <a:rPr lang="fi-FI"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-lajeissa on tuomaristolla oltava lisäksi kokemusta erityisopetuksesta. </a:t>
            </a:r>
            <a:endParaRPr lang="fi-FI" sz="2000" dirty="0"/>
          </a:p>
          <a:p>
            <a:r>
              <a:rPr lang="fi-FI"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Lajin päätuomari johtaa lajin finaalikilpailua ja hänen tulee suorittaa päätuomaritesti hyväksytysti. </a:t>
            </a:r>
          </a:p>
          <a:p>
            <a:pPr marL="0" indent="0">
              <a:buNone/>
            </a:pPr>
            <a:endParaRPr lang="fi-FI" sz="2000"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marL="0" indent="0">
              <a:lnSpc>
                <a:spcPct val="115000"/>
              </a:lnSpc>
              <a:buNone/>
            </a:pPr>
            <a:r>
              <a:rPr lang="fi-FI" sz="2000" dirty="0">
                <a:solidFill>
                  <a:srgbClr val="000000"/>
                </a:solidFill>
                <a:latin typeface="Arial" panose="020B0604020202020204" pitchFamily="34" charset="0"/>
                <a:ea typeface="MS Mincho" panose="02020609040205080304" pitchFamily="49" charset="-128"/>
                <a:cs typeface="Times New Roman" panose="02020603050405020304" pitchFamily="18" charset="0"/>
              </a:rPr>
              <a:t>5.9. Kilpailuhuoltaja</a:t>
            </a:r>
          </a:p>
          <a:p>
            <a:pPr>
              <a:lnSpc>
                <a:spcPct val="115000"/>
              </a:lnSpc>
            </a:pPr>
            <a:r>
              <a:rPr lang="fi-FI"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Kilpailuhuoltaja ei saa avustaa kilpailijaa semifinaalien tai finaalien kilpailusuorituksissa. </a:t>
            </a:r>
          </a:p>
          <a:p>
            <a:endParaRPr lang="fi-FI" dirty="0"/>
          </a:p>
        </p:txBody>
      </p:sp>
    </p:spTree>
    <p:extLst>
      <p:ext uri="{BB962C8B-B14F-4D97-AF65-F5344CB8AC3E}">
        <p14:creationId xmlns:p14="http://schemas.microsoft.com/office/powerpoint/2010/main" val="29059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1A940E-1312-A9E8-3916-E8F09FB3F738}"/>
              </a:ext>
            </a:extLst>
          </p:cNvPr>
          <p:cNvSpPr>
            <a:spLocks noGrp="1"/>
          </p:cNvSpPr>
          <p:nvPr>
            <p:ph type="title"/>
          </p:nvPr>
        </p:nvSpPr>
        <p:spPr>
          <a:xfrm>
            <a:off x="573740" y="111126"/>
            <a:ext cx="11053483" cy="764428"/>
          </a:xfrm>
        </p:spPr>
        <p:txBody>
          <a:bodyPr/>
          <a:lstStyle/>
          <a:p>
            <a:r>
              <a:rPr lang="fi-FI" dirty="0"/>
              <a:t>Taitaja – säännöt 2023,uudistukset 31.8.2023, 5/8 </a:t>
            </a:r>
          </a:p>
        </p:txBody>
      </p:sp>
      <p:sp>
        <p:nvSpPr>
          <p:cNvPr id="3" name="Sisällön paikkamerkki 2">
            <a:extLst>
              <a:ext uri="{FF2B5EF4-FFF2-40B4-BE49-F238E27FC236}">
                <a16:creationId xmlns:a16="http://schemas.microsoft.com/office/drawing/2014/main" id="{1A41FF7F-1BF2-ADD1-0BA8-8AA1839E2E88}"/>
              </a:ext>
            </a:extLst>
          </p:cNvPr>
          <p:cNvSpPr>
            <a:spLocks noGrp="1"/>
          </p:cNvSpPr>
          <p:nvPr>
            <p:ph idx="1"/>
          </p:nvPr>
        </p:nvSpPr>
        <p:spPr>
          <a:xfrm>
            <a:off x="264160" y="875554"/>
            <a:ext cx="11572240" cy="4340999"/>
          </a:xfrm>
        </p:spPr>
        <p:txBody>
          <a:bodyPr/>
          <a:lstStyle/>
          <a:p>
            <a:pPr marL="0" indent="0">
              <a:lnSpc>
                <a:spcPct val="115000"/>
              </a:lnSpc>
              <a:buNone/>
            </a:pPr>
            <a:r>
              <a:rPr lang="fi-FI" sz="1800" b="1" dirty="0">
                <a:solidFill>
                  <a:srgbClr val="000000"/>
                </a:solidFill>
                <a:latin typeface="Arial" panose="020B0604020202020204" pitchFamily="34" charset="0"/>
                <a:ea typeface="MS Mincho" panose="02020609040205080304" pitchFamily="49" charset="-128"/>
                <a:cs typeface="Times New Roman" panose="02020603050405020304" pitchFamily="18" charset="0"/>
              </a:rPr>
              <a:t>6.1. Semifinaalin tarkoitus</a:t>
            </a:r>
            <a:endParaRPr lang="fi-FI" sz="18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r>
              <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Lopullinen paikkajako määräytyy toteutuneen osallistujamäärän perusteella. Tällöin finaaliin etenevät kilpailijat arvioidaan lajikohtaisesti samojen tuomarien toimesta. </a:t>
            </a:r>
          </a:p>
          <a:p>
            <a:pPr marL="0" indent="0">
              <a:lnSpc>
                <a:spcPct val="100000"/>
              </a:lnSpc>
              <a:buNone/>
            </a:pPr>
            <a:endPar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0" indent="0">
              <a:buNone/>
            </a:pPr>
            <a:r>
              <a:rPr lang="fi-FI" sz="1800" b="1" dirty="0">
                <a:solidFill>
                  <a:srgbClr val="000000"/>
                </a:solidFill>
                <a:latin typeface="Arial" panose="020B0604020202020204" pitchFamily="34" charset="0"/>
                <a:ea typeface="MS Mincho" panose="02020609040205080304" pitchFamily="49" charset="-128"/>
                <a:cs typeface="Times New Roman" panose="02020603050405020304" pitchFamily="18" charset="0"/>
              </a:rPr>
              <a:t>6.4. Semifinaalikilpailun kesto</a:t>
            </a:r>
            <a:endParaRPr lang="fi-FI" sz="18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r>
              <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Semifinaalit ovat yksipäiväisiä ja kilpailutehtävien laskennallinen suoritusaika on maksimissaan 6 tuntia. Semifinaalipäivä ei saa alkaa ennen klo 9, ja sen tulee päättyä klo 16 mennessä. Näin huomioidaan myös ulkopaikkakunnilta saapuvat kilpailijat. Laskennalliseen suoritusaikaan ei lasketa perehdyttämiseen eikä tehtävien antamiseen käytettävää aikaa. Tästä poikkeamiseen tarvitaan perustellut syyt, jotka kilpailun ylituomari hyväksyy yhdessä Taitaja-päällikön kanssa. </a:t>
            </a:r>
          </a:p>
          <a:p>
            <a:pPr marL="0" indent="0">
              <a:buNone/>
            </a:pPr>
            <a:endPar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0" indent="0">
              <a:buNone/>
            </a:pPr>
            <a:r>
              <a:rPr lang="fi-FI" sz="1800" b="1" dirty="0">
                <a:solidFill>
                  <a:srgbClr val="000000"/>
                </a:solidFill>
                <a:latin typeface="Arial" panose="020B0604020202020204" pitchFamily="34" charset="0"/>
                <a:ea typeface="MS Mincho" panose="02020609040205080304" pitchFamily="49" charset="-128"/>
                <a:cs typeface="Times New Roman" panose="02020603050405020304" pitchFamily="18" charset="0"/>
              </a:rPr>
              <a:t>6.5. Semifinaalikilpailijoiden määrä</a:t>
            </a:r>
            <a:r>
              <a:rPr lang="fi-FI" sz="18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p>
          <a:p>
            <a:r>
              <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Mikäli kiintiöitä tarvitaan, valtakunnallinen lajiohjausryhmä voi esittää kilpailijoiden määrää rajattavaksi perustellusta syystä syksyn ensimmäisessä lajiohjausryhmän kokouksessa eli ennen semifinaaliin ilmoittautumisen käynnistymistä.</a:t>
            </a:r>
          </a:p>
          <a:p>
            <a:endPar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endParaRPr lang="fi-FI" dirty="0"/>
          </a:p>
        </p:txBody>
      </p:sp>
    </p:spTree>
    <p:extLst>
      <p:ext uri="{BB962C8B-B14F-4D97-AF65-F5344CB8AC3E}">
        <p14:creationId xmlns:p14="http://schemas.microsoft.com/office/powerpoint/2010/main" val="1916129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55E41D-2FC6-2A5A-48F4-05F6F735A761}"/>
              </a:ext>
            </a:extLst>
          </p:cNvPr>
          <p:cNvSpPr>
            <a:spLocks noGrp="1"/>
          </p:cNvSpPr>
          <p:nvPr>
            <p:ph type="title"/>
          </p:nvPr>
        </p:nvSpPr>
        <p:spPr/>
        <p:txBody>
          <a:bodyPr/>
          <a:lstStyle/>
          <a:p>
            <a:r>
              <a:rPr kumimoji="0" lang="fi-FI" sz="3600" b="1" i="0" u="none" strike="noStrike" kern="1200" cap="none" spc="0" normalizeH="0" baseline="0" noProof="0" dirty="0">
                <a:ln>
                  <a:noFill/>
                </a:ln>
                <a:solidFill>
                  <a:srgbClr val="003764"/>
                </a:solidFill>
                <a:effectLst/>
                <a:uLnTx/>
                <a:uFillTx/>
                <a:latin typeface="Inria Serif"/>
                <a:ea typeface="+mj-ea"/>
                <a:cs typeface="+mj-cs"/>
              </a:rPr>
              <a:t>Taitaja – säännöt 2023,uudistukset 31.8.2023, 6/8 </a:t>
            </a:r>
            <a:endParaRPr lang="fi-FI" dirty="0"/>
          </a:p>
        </p:txBody>
      </p:sp>
      <p:sp>
        <p:nvSpPr>
          <p:cNvPr id="3" name="Sisällön paikkamerkki 2">
            <a:extLst>
              <a:ext uri="{FF2B5EF4-FFF2-40B4-BE49-F238E27FC236}">
                <a16:creationId xmlns:a16="http://schemas.microsoft.com/office/drawing/2014/main" id="{213A2E8A-8005-9DEE-63D5-B31CDB68A04D}"/>
              </a:ext>
            </a:extLst>
          </p:cNvPr>
          <p:cNvSpPr>
            <a:spLocks noGrp="1"/>
          </p:cNvSpPr>
          <p:nvPr>
            <p:ph idx="1"/>
          </p:nvPr>
        </p:nvSpPr>
        <p:spPr>
          <a:xfrm>
            <a:off x="573740" y="1129554"/>
            <a:ext cx="11053483" cy="4340999"/>
          </a:xfrm>
        </p:spPr>
        <p:txBody>
          <a:bodyPr/>
          <a:lstStyle/>
          <a:p>
            <a:pPr marL="0" indent="0">
              <a:lnSpc>
                <a:spcPct val="115000"/>
              </a:lnSpc>
              <a:buNone/>
            </a:pPr>
            <a:r>
              <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6.7. Semifinaalin epäviralliset tulokset ja vastalausemenettely</a:t>
            </a:r>
          </a:p>
          <a:p>
            <a:pPr marL="0" indent="0">
              <a:lnSpc>
                <a:spcPct val="115000"/>
              </a:lnSpc>
              <a:buNone/>
            </a:pPr>
            <a:r>
              <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Semifinaalin päätuomari ilmoittaa alustavat tulokset eli kilpailijan omat pisteet hänen omalle kilpailuhuoltajalleen (CIS-lomake: </a:t>
            </a:r>
            <a:r>
              <a:rPr lang="fi-FI" sz="1800" dirty="0" err="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Marking</a:t>
            </a:r>
            <a:r>
              <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r>
              <a:rPr lang="fi-FI" sz="1800" dirty="0" err="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Forms</a:t>
            </a:r>
            <a:r>
              <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r>
              <a:rPr lang="fi-FI" sz="1800" dirty="0" err="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with</a:t>
            </a:r>
            <a:r>
              <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r>
              <a:rPr lang="fi-FI" sz="1800" dirty="0" err="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Completed</a:t>
            </a:r>
            <a:r>
              <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Marks). Muiden kilpailijoiden pisteitä ei ilmoiteta. Vain oman kilpailijan pisteistä voi tehdä vastalauseen. </a:t>
            </a:r>
          </a:p>
          <a:p>
            <a:pPr marL="0" indent="0">
              <a:lnSpc>
                <a:spcPct val="115000"/>
              </a:lnSpc>
              <a:buNone/>
            </a:pPr>
            <a:endPar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0" indent="0">
              <a:lnSpc>
                <a:spcPct val="115000"/>
              </a:lnSpc>
              <a:buNone/>
            </a:pPr>
            <a:r>
              <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Epävirallisia tuloksia ei missään vaiheessa näytetä muille kilpailijoille. Mikäli semifinaaleja on käyty useammalla paikkakunnalla, niin muiden paikkakuntien tuloksia ei myöskään näytetä.  </a:t>
            </a:r>
          </a:p>
          <a:p>
            <a:pPr marL="0" indent="0">
              <a:lnSpc>
                <a:spcPct val="115000"/>
              </a:lnSpc>
              <a:buNone/>
            </a:pPr>
            <a:endPar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0" indent="0">
              <a:lnSpc>
                <a:spcPct val="115000"/>
              </a:lnSpc>
              <a:buNone/>
            </a:pPr>
            <a:r>
              <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Vastalauseen voi tehdä kilpailutehtävän arvioinnista tai kilpailujärjestelyistä silloin, kun se vaikuttaa tuloksiin. Ohjeet vastalauseen jättämiseen saa semifinaalin päätuomarilta. Kilpailija ja hänen edustajansa (kilpailuhuoltaja tai joukkueenjohtaja) voi yhdessä tehdä vastalauseen. Vastalauseessa tulee olla sekä kilpailijan että hänen edustajansa nimi selkeästi kirjoitettuna. </a:t>
            </a:r>
          </a:p>
          <a:p>
            <a:pPr marL="0" indent="0">
              <a:lnSpc>
                <a:spcPct val="115000"/>
              </a:lnSpc>
              <a:buNone/>
            </a:pPr>
            <a:r>
              <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p>
          <a:p>
            <a:pPr marL="0" indent="0">
              <a:lnSpc>
                <a:spcPct val="115000"/>
              </a:lnSpc>
              <a:buNone/>
            </a:pPr>
            <a:r>
              <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Vastalauseen voi tehdä välittömästi virheen havaitsemisen jälkeen ja se tulee jättää semifinaalien päätuomarille viimeistään 1 vuorokausi henkilökohtaisten tulosten julkistamisen jälkeen. Viikonloppua ei lasketa tähän ajanjaksoon. </a:t>
            </a:r>
          </a:p>
          <a:p>
            <a:pPr marL="0" indent="0">
              <a:lnSpc>
                <a:spcPct val="115000"/>
              </a:lnSpc>
              <a:buNone/>
            </a:pPr>
            <a:r>
              <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p>
          <a:p>
            <a:endParaRPr lang="fi-FI" dirty="0"/>
          </a:p>
        </p:txBody>
      </p:sp>
    </p:spTree>
    <p:extLst>
      <p:ext uri="{BB962C8B-B14F-4D97-AF65-F5344CB8AC3E}">
        <p14:creationId xmlns:p14="http://schemas.microsoft.com/office/powerpoint/2010/main" val="3955163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1145E2-3988-9B2C-EACC-D13E2BAFE278}"/>
              </a:ext>
            </a:extLst>
          </p:cNvPr>
          <p:cNvSpPr>
            <a:spLocks noGrp="1"/>
          </p:cNvSpPr>
          <p:nvPr>
            <p:ph type="title"/>
          </p:nvPr>
        </p:nvSpPr>
        <p:spPr/>
        <p:txBody>
          <a:bodyPr/>
          <a:lstStyle/>
          <a:p>
            <a:r>
              <a:rPr lang="fi-FI" dirty="0"/>
              <a:t>Taitaja – säännöt 2023,uudistukset 31.8.2023, 7/8 </a:t>
            </a:r>
          </a:p>
        </p:txBody>
      </p:sp>
      <p:sp>
        <p:nvSpPr>
          <p:cNvPr id="3" name="Sisällön paikkamerkki 2">
            <a:extLst>
              <a:ext uri="{FF2B5EF4-FFF2-40B4-BE49-F238E27FC236}">
                <a16:creationId xmlns:a16="http://schemas.microsoft.com/office/drawing/2014/main" id="{D6F904FC-B4E1-353D-A534-434B6E668FE9}"/>
              </a:ext>
            </a:extLst>
          </p:cNvPr>
          <p:cNvSpPr>
            <a:spLocks noGrp="1"/>
          </p:cNvSpPr>
          <p:nvPr>
            <p:ph idx="1"/>
          </p:nvPr>
        </p:nvSpPr>
        <p:spPr>
          <a:xfrm>
            <a:off x="573740" y="1297193"/>
            <a:ext cx="11053483" cy="3960000"/>
          </a:xfrm>
        </p:spPr>
        <p:txBody>
          <a:bodyPr/>
          <a:lstStyle/>
          <a:p>
            <a:pPr marL="0" indent="0">
              <a:lnSpc>
                <a:spcPct val="115000"/>
              </a:lnSpc>
              <a:buNone/>
            </a:pPr>
            <a:r>
              <a:rPr lang="fi-FI"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6.7. Semifinaalin epäviralliset tulokset ja vastalausemenettely</a:t>
            </a:r>
          </a:p>
          <a:p>
            <a:pPr marL="0" indent="0">
              <a:lnSpc>
                <a:spcPct val="115000"/>
              </a:lnSpc>
              <a:buNone/>
            </a:pPr>
            <a:endParaRPr lang="fi-FI"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0" indent="0">
              <a:lnSpc>
                <a:spcPct val="115000"/>
              </a:lnSpc>
              <a:buNone/>
            </a:pPr>
            <a:r>
              <a:rPr lang="fi-FI"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Laadullisista arviointikohdista voi tehdä vastalauseen ainoastaan silloin, kun kaikkien tuomarien antama arviointi on 0. </a:t>
            </a:r>
          </a:p>
          <a:p>
            <a:pPr marL="0" indent="0">
              <a:lnSpc>
                <a:spcPct val="115000"/>
              </a:lnSpc>
              <a:buNone/>
            </a:pPr>
            <a:r>
              <a:rPr lang="fi-FI"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p>
          <a:p>
            <a:pPr marL="0" indent="0">
              <a:lnSpc>
                <a:spcPct val="115000"/>
              </a:lnSpc>
              <a:buNone/>
            </a:pPr>
            <a:r>
              <a:rPr lang="fi-FI"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Semifinaalin päätuomari vastaa lajin vastalauseen käsittelystä. Semifinaalin päätuomari toimittaa vastalauseen sekä oman vastauksensa </a:t>
            </a:r>
            <a:r>
              <a:rPr lang="fi-FI" sz="2000" dirty="0" err="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Skills</a:t>
            </a:r>
            <a:r>
              <a:rPr lang="fi-FI"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Finlandille tiedoksi. Päätuomarin tulee antaa vastaus 1 vuorokauden sisällä vastalauseen saamisesta. Tässä otetaan huomioon mahdollisen viikonlopun vaikutus vastalauseen kohtuulliseen vastaamisaikaan.</a:t>
            </a:r>
          </a:p>
          <a:p>
            <a:pPr marL="0" indent="0">
              <a:lnSpc>
                <a:spcPct val="115000"/>
              </a:lnSpc>
              <a:buNone/>
            </a:pPr>
            <a:r>
              <a:rPr lang="fi-FI"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p>
          <a:p>
            <a:pPr marL="0" indent="0">
              <a:lnSpc>
                <a:spcPct val="115000"/>
              </a:lnSpc>
              <a:buNone/>
            </a:pPr>
            <a:r>
              <a:rPr lang="fi-FI"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Mikäli ratkaisu ei tyydytä vastalauseen tekijöitä, siirtävät he vastalauseen käsittelyn finaalin ylituomarille, tapahtumajärjestäjälle ja </a:t>
            </a:r>
            <a:r>
              <a:rPr lang="fi-FI" sz="2000" dirty="0" err="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Skills</a:t>
            </a:r>
            <a:r>
              <a:rPr lang="fi-FI"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Finlandille.  Tämä pitää tehdä 1 vuorokauden sisällä vastauksen saamisesta</a:t>
            </a:r>
            <a:r>
              <a:rPr lang="fi-FI" sz="2000" dirty="0">
                <a:solidFill>
                  <a:srgbClr val="000000"/>
                </a:solidFill>
                <a:effectLst/>
                <a:highlight>
                  <a:srgbClr val="FFFF00"/>
                </a:highlight>
                <a:latin typeface="Arial" panose="020B0604020202020204" pitchFamily="34" charset="0"/>
                <a:ea typeface="MS Mincho" panose="02020609040205080304" pitchFamily="49" charset="-128"/>
                <a:cs typeface="Times New Roman" panose="02020603050405020304" pitchFamily="18" charset="0"/>
              </a:rPr>
              <a:t>.</a:t>
            </a:r>
            <a:r>
              <a:rPr lang="fi-FI"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p>
          <a:p>
            <a:endParaRPr lang="fi-FI" dirty="0"/>
          </a:p>
        </p:txBody>
      </p:sp>
    </p:spTree>
    <p:extLst>
      <p:ext uri="{BB962C8B-B14F-4D97-AF65-F5344CB8AC3E}">
        <p14:creationId xmlns:p14="http://schemas.microsoft.com/office/powerpoint/2010/main" val="3884491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A47196-FD42-B8D9-4780-850608D50E0D}"/>
              </a:ext>
            </a:extLst>
          </p:cNvPr>
          <p:cNvSpPr>
            <a:spLocks noGrp="1"/>
          </p:cNvSpPr>
          <p:nvPr>
            <p:ph type="title"/>
          </p:nvPr>
        </p:nvSpPr>
        <p:spPr/>
        <p:txBody>
          <a:bodyPr/>
          <a:lstStyle/>
          <a:p>
            <a:r>
              <a:rPr lang="fi-FI" dirty="0"/>
              <a:t>Taitaja – säännöt 2023,uudistukset 31.8.2023, 8/8 </a:t>
            </a:r>
          </a:p>
        </p:txBody>
      </p:sp>
      <p:sp>
        <p:nvSpPr>
          <p:cNvPr id="3" name="Sisällön paikkamerkki 2">
            <a:extLst>
              <a:ext uri="{FF2B5EF4-FFF2-40B4-BE49-F238E27FC236}">
                <a16:creationId xmlns:a16="http://schemas.microsoft.com/office/drawing/2014/main" id="{8651A00D-DD25-F43D-DA7C-B4915AD03ECC}"/>
              </a:ext>
            </a:extLst>
          </p:cNvPr>
          <p:cNvSpPr>
            <a:spLocks noGrp="1"/>
          </p:cNvSpPr>
          <p:nvPr>
            <p:ph idx="1"/>
          </p:nvPr>
        </p:nvSpPr>
        <p:spPr>
          <a:xfrm>
            <a:off x="573740" y="1327673"/>
            <a:ext cx="11053483" cy="3960000"/>
          </a:xfrm>
        </p:spPr>
        <p:txBody>
          <a:bodyPr/>
          <a:lstStyle/>
          <a:p>
            <a:pPr marL="0" indent="0">
              <a:buNone/>
            </a:pPr>
            <a:r>
              <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6.8. Semifinaalin tulokset, niiden julkistaminen ja palkinnot</a:t>
            </a:r>
          </a:p>
          <a:p>
            <a:r>
              <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Semifinaalin päätuomari ilmoittaa semifinaalin viralliset tulokset mukana olleille kilpailuhuoltajille sekä lajinsa semifinaalikoordinaattorille, Taitaja-tapahtumajärjestäjälle ja </a:t>
            </a:r>
            <a:r>
              <a:rPr lang="fi-FI" sz="1800" dirty="0" err="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Skills</a:t>
            </a:r>
            <a:r>
              <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Finlandille. Tuloksilla tarkoitetaan CIS-järjestelmästä saatavia tuloskoosteita, joissa ovat näkyvissä kaikki semifinaalikilpailuun osallistuneet kilpailijat (CIS-lomake: </a:t>
            </a:r>
            <a:r>
              <a:rPr lang="fi-FI" sz="1800" dirty="0" err="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Assessment</a:t>
            </a:r>
            <a:r>
              <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&gt; </a:t>
            </a:r>
            <a:r>
              <a:rPr lang="fi-FI" sz="1800" dirty="0" err="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View</a:t>
            </a:r>
            <a:r>
              <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Marks &gt; </a:t>
            </a:r>
            <a:r>
              <a:rPr lang="fi-FI" sz="1800" dirty="0" err="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Include</a:t>
            </a:r>
            <a:r>
              <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Marks For </a:t>
            </a:r>
            <a:r>
              <a:rPr lang="fi-FI" sz="1800" dirty="0" err="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Each</a:t>
            </a:r>
            <a:r>
              <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r>
              <a:rPr lang="fi-FI" sz="1800" dirty="0" err="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Criterion</a:t>
            </a:r>
            <a:r>
              <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p>
          <a:p>
            <a:endParaRPr lang="fi-FI"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0" indent="0">
              <a:buNone/>
            </a:pPr>
            <a:r>
              <a:rPr lang="fi-FI"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6.9.1. Semifinaalin päätuomari</a:t>
            </a:r>
          </a:p>
          <a:p>
            <a:r>
              <a:rPr lang="fi-FI"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Lajin semifinaalilla tulee olla päätuomari, joka vastaa semifinaalin rehdistä ja oikeudenmukaisesta arvioinnista sekä lopputuloksen vahvistamisesta. Lajiohjausryhmä valitsee semifinaalin päätuomarin semifinaalijärjestäjän esityksestä. Lajin päätuomari toimii myös semifinaalin päätuomarina. Mikäli semifinaaleja järjestetään usealla paikkakunnalla, niin päätuomari vastaa kaikkien semifinaalitilaisuuksien arvioinnista.  </a:t>
            </a:r>
          </a:p>
          <a:p>
            <a:endParaRPr lang="fi-FI" dirty="0"/>
          </a:p>
        </p:txBody>
      </p:sp>
    </p:spTree>
    <p:extLst>
      <p:ext uri="{BB962C8B-B14F-4D97-AF65-F5344CB8AC3E}">
        <p14:creationId xmlns:p14="http://schemas.microsoft.com/office/powerpoint/2010/main" val="2070704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n paikkamerkki 2">
            <a:extLst>
              <a:ext uri="{FF2B5EF4-FFF2-40B4-BE49-F238E27FC236}">
                <a16:creationId xmlns:a16="http://schemas.microsoft.com/office/drawing/2014/main" id="{EBD18E8D-D7A4-433C-914C-AA122484F7E7}"/>
              </a:ext>
            </a:extLst>
          </p:cNvPr>
          <p:cNvPicPr>
            <a:picLocks noGrp="1" noChangeAspect="1"/>
          </p:cNvPicPr>
          <p:nvPr>
            <p:ph type="pic" idx="1"/>
          </p:nvPr>
        </p:nvPicPr>
        <p:blipFill>
          <a:blip r:embed="rId2" cstate="hqprint">
            <a:extLst>
              <a:ext uri="{28A0092B-C50C-407E-A947-70E740481C1C}">
                <a14:useLocalDpi xmlns:a14="http://schemas.microsoft.com/office/drawing/2010/main"/>
              </a:ext>
            </a:extLst>
          </a:blip>
          <a:srcRect/>
          <a:stretch>
            <a:fillRect/>
          </a:stretch>
        </p:blipFill>
        <p:spPr>
          <a:xfrm>
            <a:off x="1" y="0"/>
            <a:ext cx="12191999" cy="6858000"/>
          </a:xfrm>
          <a:prstGeom prst="rect">
            <a:avLst/>
          </a:prstGeom>
        </p:spPr>
      </p:pic>
    </p:spTree>
    <p:extLst>
      <p:ext uri="{BB962C8B-B14F-4D97-AF65-F5344CB8AC3E}">
        <p14:creationId xmlns:p14="http://schemas.microsoft.com/office/powerpoint/2010/main" val="2797934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92B940-3C5F-AAC8-4EDD-0B73A65CA6C4}"/>
              </a:ext>
            </a:extLst>
          </p:cNvPr>
          <p:cNvSpPr>
            <a:spLocks noGrp="1"/>
          </p:cNvSpPr>
          <p:nvPr>
            <p:ph type="title"/>
          </p:nvPr>
        </p:nvSpPr>
        <p:spPr>
          <a:xfrm>
            <a:off x="699111" y="2790169"/>
            <a:ext cx="5208495" cy="764428"/>
          </a:xfrm>
        </p:spPr>
        <p:txBody>
          <a:bodyPr/>
          <a:lstStyle/>
          <a:p>
            <a:r>
              <a:rPr lang="fi-FI" dirty="0"/>
              <a:t>Taitaja-tapahtuma on ammatillisen koulutuksen näyttämö.</a:t>
            </a:r>
          </a:p>
        </p:txBody>
      </p:sp>
      <p:pic>
        <p:nvPicPr>
          <p:cNvPr id="10" name="Kuvan paikkamerkki 9" descr="Kuva, joka sisältää kohteen henkilö, rakennus&#10;&#10;Kuvaus luotu automaattisesti">
            <a:extLst>
              <a:ext uri="{FF2B5EF4-FFF2-40B4-BE49-F238E27FC236}">
                <a16:creationId xmlns:a16="http://schemas.microsoft.com/office/drawing/2014/main" id="{4C13ED06-BD61-46A3-C4EC-EF7D8CFB905A}"/>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l="5744" r="5744"/>
          <a:stretch>
            <a:fillRect/>
          </a:stretch>
        </p:blipFill>
        <p:spPr>
          <a:xfrm>
            <a:off x="6593243" y="269085"/>
            <a:ext cx="4635654" cy="5237636"/>
          </a:xfrm>
        </p:spPr>
      </p:pic>
      <p:sp>
        <p:nvSpPr>
          <p:cNvPr id="3" name="Tekstiruutu 2">
            <a:extLst>
              <a:ext uri="{FF2B5EF4-FFF2-40B4-BE49-F238E27FC236}">
                <a16:creationId xmlns:a16="http://schemas.microsoft.com/office/drawing/2014/main" id="{360B9C59-3510-8EC8-3C41-E7948DC937E1}"/>
              </a:ext>
            </a:extLst>
          </p:cNvPr>
          <p:cNvSpPr txBox="1"/>
          <p:nvPr/>
        </p:nvSpPr>
        <p:spPr>
          <a:xfrm>
            <a:off x="538480" y="5671836"/>
            <a:ext cx="10335073" cy="430887"/>
          </a:xfrm>
          <a:prstGeom prst="rect">
            <a:avLst/>
          </a:prstGeom>
          <a:noFill/>
        </p:spPr>
        <p:txBody>
          <a:bodyPr wrap="none" lIns="0" tIns="0" rIns="0" bIns="0" rtlCol="0">
            <a:spAutoFit/>
          </a:bodyPr>
          <a:lstStyle/>
          <a:p>
            <a:pPr algn="l"/>
            <a:r>
              <a:rPr lang="fi-FI" sz="2800" dirty="0"/>
              <a:t>Jokainen kilpailija on tapahtuman tähti semifinaaleista finaalikilpailuun</a:t>
            </a:r>
            <a:r>
              <a:rPr lang="fi-FI" dirty="0"/>
              <a:t>.</a:t>
            </a:r>
          </a:p>
        </p:txBody>
      </p:sp>
    </p:spTree>
    <p:extLst>
      <p:ext uri="{BB962C8B-B14F-4D97-AF65-F5344CB8AC3E}">
        <p14:creationId xmlns:p14="http://schemas.microsoft.com/office/powerpoint/2010/main" val="3568813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3E5657-9DB6-00A3-2F5E-21BF22CA4AF1}"/>
              </a:ext>
            </a:extLst>
          </p:cNvPr>
          <p:cNvSpPr>
            <a:spLocks noGrp="1"/>
          </p:cNvSpPr>
          <p:nvPr>
            <p:ph type="title"/>
          </p:nvPr>
        </p:nvSpPr>
        <p:spPr/>
        <p:txBody>
          <a:bodyPr/>
          <a:lstStyle/>
          <a:p>
            <a:r>
              <a:rPr lang="fi-FI" dirty="0" err="1"/>
              <a:t>Kv</a:t>
            </a:r>
            <a:r>
              <a:rPr lang="fi-FI" dirty="0"/>
              <a:t>-kilpailijat Taitajassa</a:t>
            </a:r>
          </a:p>
        </p:txBody>
      </p:sp>
    </p:spTree>
    <p:extLst>
      <p:ext uri="{BB962C8B-B14F-4D97-AF65-F5344CB8AC3E}">
        <p14:creationId xmlns:p14="http://schemas.microsoft.com/office/powerpoint/2010/main" val="1225723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Kuva, joka sisältää kohteen henkilö, ulko, ryhmä, henkilöt&#10;&#10;Kuvaus luotu automaattisesti">
            <a:extLst>
              <a:ext uri="{FF2B5EF4-FFF2-40B4-BE49-F238E27FC236}">
                <a16:creationId xmlns:a16="http://schemas.microsoft.com/office/drawing/2014/main" id="{270C1C45-5D83-46EE-86CA-AEA01C3925E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15546" y="0"/>
            <a:ext cx="6087232" cy="6858000"/>
          </a:xfrm>
          <a:prstGeom prst="rect">
            <a:avLst/>
          </a:prstGeom>
        </p:spPr>
      </p:pic>
      <p:sp>
        <p:nvSpPr>
          <p:cNvPr id="8" name="Sisällön paikkamerkki 2">
            <a:extLst>
              <a:ext uri="{FF2B5EF4-FFF2-40B4-BE49-F238E27FC236}">
                <a16:creationId xmlns:a16="http://schemas.microsoft.com/office/drawing/2014/main" id="{2D98FEE5-5A49-4BC2-B794-891C5D2B42EF}"/>
              </a:ext>
            </a:extLst>
          </p:cNvPr>
          <p:cNvSpPr txBox="1">
            <a:spLocks/>
          </p:cNvSpPr>
          <p:nvPr/>
        </p:nvSpPr>
        <p:spPr>
          <a:xfrm>
            <a:off x="6216905" y="1172750"/>
            <a:ext cx="5638467" cy="2784309"/>
          </a:xfrm>
          <a:prstGeom prst="rect">
            <a:avLst/>
          </a:prstGeom>
        </p:spPr>
        <p:txBody>
          <a:bodyPr/>
          <a:lstStyle>
            <a:lvl1pPr marL="257175" indent="-257175" algn="l" rtl="0" eaLnBrk="1" fontAlgn="base" hangingPunct="1">
              <a:spcBef>
                <a:spcPct val="20000"/>
              </a:spcBef>
              <a:spcAft>
                <a:spcPct val="0"/>
              </a:spcAft>
              <a:buChar char="•"/>
              <a:defRPr sz="2400" baseline="0">
                <a:solidFill>
                  <a:schemeClr val="tx2"/>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2"/>
                </a:solidFill>
                <a:latin typeface="+mn-lt"/>
                <a:cs typeface="+mn-cs"/>
              </a:defRPr>
            </a:lvl2pPr>
            <a:lvl3pPr marL="857250" indent="-171450" algn="l" rtl="0" eaLnBrk="1" fontAlgn="base" hangingPunct="1">
              <a:spcBef>
                <a:spcPct val="20000"/>
              </a:spcBef>
              <a:spcAft>
                <a:spcPct val="0"/>
              </a:spcAft>
              <a:buChar char="•"/>
              <a:defRPr sz="1500">
                <a:solidFill>
                  <a:schemeClr val="tx2"/>
                </a:solidFill>
                <a:latin typeface="+mn-lt"/>
                <a:cs typeface="+mn-cs"/>
              </a:defRPr>
            </a:lvl3pPr>
            <a:lvl4pPr marL="1028700" indent="0" algn="l" rtl="0" eaLnBrk="1" fontAlgn="base" hangingPunct="1">
              <a:spcBef>
                <a:spcPct val="20000"/>
              </a:spcBef>
              <a:spcAft>
                <a:spcPct val="0"/>
              </a:spcAft>
              <a:buNone/>
              <a:defRPr sz="1100">
                <a:solidFill>
                  <a:schemeClr val="tx1"/>
                </a:solidFill>
                <a:latin typeface="+mn-lt"/>
                <a:cs typeface="+mn-cs"/>
              </a:defRPr>
            </a:lvl4pPr>
            <a:lvl5pPr marL="1371600" indent="0" algn="l" rtl="0" eaLnBrk="1" fontAlgn="base" hangingPunct="1">
              <a:spcBef>
                <a:spcPct val="20000"/>
              </a:spcBef>
              <a:spcAft>
                <a:spcPct val="0"/>
              </a:spcAft>
              <a:buNone/>
              <a:defRPr sz="900">
                <a:solidFill>
                  <a:schemeClr val="tx1"/>
                </a:solidFill>
                <a:latin typeface="+mn-lt"/>
                <a:cs typeface="+mn-cs"/>
              </a:defRPr>
            </a:lvl5pPr>
            <a:lvl6pPr marL="1885950" indent="-171450" algn="l" rtl="0" eaLnBrk="1" fontAlgn="base" hangingPunct="1">
              <a:spcBef>
                <a:spcPct val="20000"/>
              </a:spcBef>
              <a:spcAft>
                <a:spcPct val="0"/>
              </a:spcAft>
              <a:buChar char="»"/>
              <a:defRPr sz="900">
                <a:solidFill>
                  <a:schemeClr val="tx1"/>
                </a:solidFill>
                <a:latin typeface="+mn-lt"/>
                <a:cs typeface="+mn-cs"/>
              </a:defRPr>
            </a:lvl6pPr>
            <a:lvl7pPr marL="2228850" indent="-171450" algn="l" rtl="0" eaLnBrk="1" fontAlgn="base" hangingPunct="1">
              <a:spcBef>
                <a:spcPct val="20000"/>
              </a:spcBef>
              <a:spcAft>
                <a:spcPct val="0"/>
              </a:spcAft>
              <a:buChar char="»"/>
              <a:defRPr sz="900">
                <a:solidFill>
                  <a:schemeClr val="tx1"/>
                </a:solidFill>
                <a:latin typeface="+mn-lt"/>
                <a:cs typeface="+mn-cs"/>
              </a:defRPr>
            </a:lvl7pPr>
            <a:lvl8pPr marL="2571750" indent="-171450" algn="l" rtl="0" eaLnBrk="1" fontAlgn="base" hangingPunct="1">
              <a:spcBef>
                <a:spcPct val="20000"/>
              </a:spcBef>
              <a:spcAft>
                <a:spcPct val="0"/>
              </a:spcAft>
              <a:buChar char="»"/>
              <a:defRPr sz="900">
                <a:solidFill>
                  <a:schemeClr val="tx1"/>
                </a:solidFill>
                <a:latin typeface="+mn-lt"/>
                <a:cs typeface="+mn-cs"/>
              </a:defRPr>
            </a:lvl8pPr>
            <a:lvl9pPr marL="2914650" indent="-171450" algn="l" rtl="0" eaLnBrk="1" fontAlgn="base" hangingPunct="1">
              <a:spcBef>
                <a:spcPct val="20000"/>
              </a:spcBef>
              <a:spcAft>
                <a:spcPct val="0"/>
              </a:spcAft>
              <a:buChar char="»"/>
              <a:defRPr sz="900">
                <a:solidFill>
                  <a:schemeClr val="tx1"/>
                </a:solidFill>
                <a:latin typeface="+mn-lt"/>
                <a:cs typeface="+mn-cs"/>
              </a:defRPr>
            </a:lvl9pPr>
          </a:lstStyle>
          <a:p>
            <a:pPr marL="0" indent="0">
              <a:buNone/>
            </a:pPr>
            <a:endParaRPr lang="fi-FI" sz="2933" kern="0" dirty="0"/>
          </a:p>
        </p:txBody>
      </p:sp>
      <p:sp>
        <p:nvSpPr>
          <p:cNvPr id="2" name="Sisällön paikkamerkki 2">
            <a:extLst>
              <a:ext uri="{FF2B5EF4-FFF2-40B4-BE49-F238E27FC236}">
                <a16:creationId xmlns:a16="http://schemas.microsoft.com/office/drawing/2014/main" id="{439D133F-3C33-CCA4-1F86-397F94E09050}"/>
              </a:ext>
            </a:extLst>
          </p:cNvPr>
          <p:cNvSpPr txBox="1">
            <a:spLocks/>
          </p:cNvSpPr>
          <p:nvPr/>
        </p:nvSpPr>
        <p:spPr>
          <a:xfrm>
            <a:off x="6096000" y="1354473"/>
            <a:ext cx="5208495" cy="3960000"/>
          </a:xfrm>
          <a:prstGeom prst="rect">
            <a:avLst/>
          </a:prstGeom>
        </p:spPr>
        <p:txBody>
          <a:bodyPr/>
          <a:lstStyle>
            <a:lvl1pPr marL="268288" indent="-268288" algn="l" defTabSz="914400" rtl="0" eaLnBrk="1" latinLnBrk="0" hangingPunct="1">
              <a:lnSpc>
                <a:spcPct val="130000"/>
              </a:lnSpc>
              <a:spcBef>
                <a:spcPts val="0"/>
              </a:spcBef>
              <a:buFont typeface="Arial" panose="020B0604020202020204" pitchFamily="34" charset="0"/>
              <a:buChar char="•"/>
              <a:defRPr sz="2400" kern="1200">
                <a:solidFill>
                  <a:srgbClr val="003764"/>
                </a:solidFill>
                <a:latin typeface="Arial" panose="020B0604020202020204" pitchFamily="34" charset="0"/>
                <a:ea typeface="+mn-ea"/>
                <a:cs typeface="Arial" panose="020B0604020202020204" pitchFamily="34" charset="0"/>
              </a:defRPr>
            </a:lvl1pPr>
            <a:lvl2pPr marL="627063" indent="-268288" algn="l" defTabSz="914400" rtl="0" eaLnBrk="1" latinLnBrk="0" hangingPunct="1">
              <a:lnSpc>
                <a:spcPct val="130000"/>
              </a:lnSpc>
              <a:spcBef>
                <a:spcPts val="0"/>
              </a:spcBef>
              <a:buFont typeface="Frutiger LT Pro 45 Light" panose="020B0403030504020204" pitchFamily="34" charset="0"/>
              <a:buChar char="-"/>
              <a:defRPr sz="2400" kern="1200">
                <a:solidFill>
                  <a:srgbClr val="003764"/>
                </a:solidFill>
                <a:latin typeface="Arial" panose="020B0604020202020204" pitchFamily="34" charset="0"/>
                <a:ea typeface="+mn-ea"/>
                <a:cs typeface="Arial" panose="020B0604020202020204" pitchFamily="34" charset="0"/>
              </a:defRPr>
            </a:lvl2pPr>
            <a:lvl3pPr marL="985838" indent="-268288" algn="l" defTabSz="914400" rtl="0" eaLnBrk="1" latinLnBrk="0" hangingPunct="1">
              <a:lnSpc>
                <a:spcPct val="130000"/>
              </a:lnSpc>
              <a:spcBef>
                <a:spcPts val="0"/>
              </a:spcBef>
              <a:buFont typeface="Wingdings" panose="05000000000000000000" pitchFamily="2" charset="2"/>
              <a:buChar char="§"/>
              <a:defRPr sz="2400" kern="1200">
                <a:solidFill>
                  <a:srgbClr val="003764"/>
                </a:solidFill>
                <a:latin typeface="Arial" panose="020B0604020202020204" pitchFamily="34" charset="0"/>
                <a:ea typeface="+mn-ea"/>
                <a:cs typeface="Arial" panose="020B0604020202020204" pitchFamily="34" charset="0"/>
              </a:defRPr>
            </a:lvl3pPr>
            <a:lvl4pPr marL="1344613" indent="-268288" algn="l" defTabSz="914400" rtl="0" eaLnBrk="1" latinLnBrk="0" hangingPunct="1">
              <a:lnSpc>
                <a:spcPct val="130000"/>
              </a:lnSpc>
              <a:spcBef>
                <a:spcPts val="0"/>
              </a:spcBef>
              <a:buFont typeface="Arial" panose="020B0604020202020204" pitchFamily="34" charset="0"/>
              <a:buChar char="•"/>
              <a:defRPr sz="2400" kern="1200">
                <a:solidFill>
                  <a:srgbClr val="003764"/>
                </a:solidFill>
                <a:latin typeface="Arial" panose="020B0604020202020204" pitchFamily="34" charset="0"/>
                <a:ea typeface="+mn-ea"/>
                <a:cs typeface="Arial" panose="020B0604020202020204" pitchFamily="34" charset="0"/>
              </a:defRPr>
            </a:lvl4pPr>
            <a:lvl5pPr marL="1703388" indent="-268288" algn="l" defTabSz="914400" rtl="0" eaLnBrk="1" latinLnBrk="0" hangingPunct="1">
              <a:lnSpc>
                <a:spcPct val="130000"/>
              </a:lnSpc>
              <a:spcBef>
                <a:spcPts val="0"/>
              </a:spcBef>
              <a:buFont typeface="Arial" panose="020B0604020202020204" pitchFamily="34" charset="0"/>
              <a:buChar char="•"/>
              <a:defRPr sz="2400" kern="1200">
                <a:solidFill>
                  <a:srgbClr val="00376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i-FI" dirty="0"/>
          </a:p>
          <a:p>
            <a:pPr marL="0" indent="0">
              <a:buFont typeface="Arial" panose="020B0604020202020204" pitchFamily="34" charset="0"/>
              <a:buNone/>
            </a:pPr>
            <a:endParaRPr lang="fi-FI" dirty="0"/>
          </a:p>
        </p:txBody>
      </p:sp>
      <p:sp>
        <p:nvSpPr>
          <p:cNvPr id="3" name="Otsikko 1">
            <a:extLst>
              <a:ext uri="{FF2B5EF4-FFF2-40B4-BE49-F238E27FC236}">
                <a16:creationId xmlns:a16="http://schemas.microsoft.com/office/drawing/2014/main" id="{E1A66D82-53A1-1429-4E4E-44FEF7C7B9E9}"/>
              </a:ext>
            </a:extLst>
          </p:cNvPr>
          <p:cNvSpPr txBox="1">
            <a:spLocks/>
          </p:cNvSpPr>
          <p:nvPr/>
        </p:nvSpPr>
        <p:spPr>
          <a:xfrm>
            <a:off x="5880018" y="68241"/>
            <a:ext cx="5376597" cy="1152128"/>
          </a:xfrm>
          <a:prstGeom prst="rect">
            <a:avLst/>
          </a:prstGeom>
        </p:spPr>
        <p:txBody>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1800" b="1">
                <a:solidFill>
                  <a:schemeClr val="tx2"/>
                </a:solidFill>
                <a:latin typeface="Arial" charset="0"/>
                <a:cs typeface="Arial" charset="0"/>
              </a:defRPr>
            </a:lvl2pPr>
            <a:lvl3pPr algn="l" rtl="0" eaLnBrk="1" fontAlgn="base" hangingPunct="1">
              <a:spcBef>
                <a:spcPct val="0"/>
              </a:spcBef>
              <a:spcAft>
                <a:spcPct val="0"/>
              </a:spcAft>
              <a:defRPr sz="1800" b="1">
                <a:solidFill>
                  <a:schemeClr val="tx2"/>
                </a:solidFill>
                <a:latin typeface="Arial" charset="0"/>
                <a:cs typeface="Arial" charset="0"/>
              </a:defRPr>
            </a:lvl3pPr>
            <a:lvl4pPr algn="l" rtl="0" eaLnBrk="1" fontAlgn="base" hangingPunct="1">
              <a:spcBef>
                <a:spcPct val="0"/>
              </a:spcBef>
              <a:spcAft>
                <a:spcPct val="0"/>
              </a:spcAft>
              <a:defRPr sz="1800" b="1">
                <a:solidFill>
                  <a:schemeClr val="tx2"/>
                </a:solidFill>
                <a:latin typeface="Arial" charset="0"/>
                <a:cs typeface="Arial" charset="0"/>
              </a:defRPr>
            </a:lvl4pPr>
            <a:lvl5pPr algn="l" rtl="0" eaLnBrk="1" fontAlgn="base" hangingPunct="1">
              <a:spcBef>
                <a:spcPct val="0"/>
              </a:spcBef>
              <a:spcAft>
                <a:spcPct val="0"/>
              </a:spcAft>
              <a:defRPr sz="1800" b="1">
                <a:solidFill>
                  <a:schemeClr val="tx2"/>
                </a:solidFill>
                <a:latin typeface="Arial" charset="0"/>
                <a:cs typeface="Arial" charset="0"/>
              </a:defRPr>
            </a:lvl5pPr>
            <a:lvl6pPr marL="342900" algn="l" rtl="0" eaLnBrk="1" fontAlgn="base" hangingPunct="1">
              <a:spcBef>
                <a:spcPct val="0"/>
              </a:spcBef>
              <a:spcAft>
                <a:spcPct val="0"/>
              </a:spcAft>
              <a:defRPr sz="1800" b="1">
                <a:solidFill>
                  <a:schemeClr val="tx2"/>
                </a:solidFill>
                <a:latin typeface="Arial" charset="0"/>
                <a:cs typeface="Arial" charset="0"/>
              </a:defRPr>
            </a:lvl6pPr>
            <a:lvl7pPr marL="685800" algn="l" rtl="0" eaLnBrk="1" fontAlgn="base" hangingPunct="1">
              <a:spcBef>
                <a:spcPct val="0"/>
              </a:spcBef>
              <a:spcAft>
                <a:spcPct val="0"/>
              </a:spcAft>
              <a:defRPr sz="1800" b="1">
                <a:solidFill>
                  <a:schemeClr val="tx2"/>
                </a:solidFill>
                <a:latin typeface="Arial" charset="0"/>
                <a:cs typeface="Arial" charset="0"/>
              </a:defRPr>
            </a:lvl7pPr>
            <a:lvl8pPr marL="1028700" algn="l" rtl="0" eaLnBrk="1" fontAlgn="base" hangingPunct="1">
              <a:spcBef>
                <a:spcPct val="0"/>
              </a:spcBef>
              <a:spcAft>
                <a:spcPct val="0"/>
              </a:spcAft>
              <a:defRPr sz="1800" b="1">
                <a:solidFill>
                  <a:schemeClr val="tx2"/>
                </a:solidFill>
                <a:latin typeface="Arial" charset="0"/>
                <a:cs typeface="Arial" charset="0"/>
              </a:defRPr>
            </a:lvl8pPr>
            <a:lvl9pPr marL="1371600" algn="l" rtl="0" eaLnBrk="1" fontAlgn="base" hangingPunct="1">
              <a:spcBef>
                <a:spcPct val="0"/>
              </a:spcBef>
              <a:spcAft>
                <a:spcPct val="0"/>
              </a:spcAft>
              <a:defRPr sz="1800" b="1">
                <a:solidFill>
                  <a:schemeClr val="tx2"/>
                </a:solidFill>
                <a:latin typeface="Arial" charset="0"/>
                <a:cs typeface="Arial" charset="0"/>
              </a:defRPr>
            </a:lvl9pPr>
          </a:lstStyle>
          <a:p>
            <a:r>
              <a:rPr lang="fi-FI" sz="3200" kern="0" dirty="0">
                <a:solidFill>
                  <a:schemeClr val="tx1"/>
                </a:solidFill>
              </a:rPr>
              <a:t>”Harjoitus tekee mestarin”</a:t>
            </a:r>
          </a:p>
        </p:txBody>
      </p:sp>
      <p:sp>
        <p:nvSpPr>
          <p:cNvPr id="5" name="Sisällön paikkamerkki 2">
            <a:extLst>
              <a:ext uri="{FF2B5EF4-FFF2-40B4-BE49-F238E27FC236}">
                <a16:creationId xmlns:a16="http://schemas.microsoft.com/office/drawing/2014/main" id="{947064E1-DAD0-2523-CC08-0CBE0715F7FE}"/>
              </a:ext>
            </a:extLst>
          </p:cNvPr>
          <p:cNvSpPr txBox="1">
            <a:spLocks/>
          </p:cNvSpPr>
          <p:nvPr/>
        </p:nvSpPr>
        <p:spPr>
          <a:xfrm>
            <a:off x="5749082" y="557944"/>
            <a:ext cx="6229558" cy="2957280"/>
          </a:xfrm>
          <a:prstGeom prst="rect">
            <a:avLst/>
          </a:prstGeom>
        </p:spPr>
        <p:txBody>
          <a:bodyPr/>
          <a:lstStyle>
            <a:lvl1pPr marL="268288" indent="-268288" algn="l" defTabSz="914400" rtl="0" eaLnBrk="1" latinLnBrk="0" hangingPunct="1">
              <a:lnSpc>
                <a:spcPct val="130000"/>
              </a:lnSpc>
              <a:spcBef>
                <a:spcPts val="0"/>
              </a:spcBef>
              <a:buFont typeface="Arial" panose="020B0604020202020204" pitchFamily="34" charset="0"/>
              <a:buChar char="•"/>
              <a:defRPr sz="2400" kern="1200">
                <a:solidFill>
                  <a:srgbClr val="003764"/>
                </a:solidFill>
                <a:latin typeface="Arial" panose="020B0604020202020204" pitchFamily="34" charset="0"/>
                <a:ea typeface="+mn-ea"/>
                <a:cs typeface="Arial" panose="020B0604020202020204" pitchFamily="34" charset="0"/>
              </a:defRPr>
            </a:lvl1pPr>
            <a:lvl2pPr marL="627063" indent="-268288" algn="l" defTabSz="914400" rtl="0" eaLnBrk="1" latinLnBrk="0" hangingPunct="1">
              <a:lnSpc>
                <a:spcPct val="130000"/>
              </a:lnSpc>
              <a:spcBef>
                <a:spcPts val="0"/>
              </a:spcBef>
              <a:buFont typeface="Frutiger LT Pro 45 Light" panose="020B0403030504020204" pitchFamily="34" charset="0"/>
              <a:buChar char="-"/>
              <a:defRPr sz="2400" kern="1200">
                <a:solidFill>
                  <a:srgbClr val="003764"/>
                </a:solidFill>
                <a:latin typeface="Arial" panose="020B0604020202020204" pitchFamily="34" charset="0"/>
                <a:ea typeface="+mn-ea"/>
                <a:cs typeface="Arial" panose="020B0604020202020204" pitchFamily="34" charset="0"/>
              </a:defRPr>
            </a:lvl2pPr>
            <a:lvl3pPr marL="985838" indent="-268288" algn="l" defTabSz="914400" rtl="0" eaLnBrk="1" latinLnBrk="0" hangingPunct="1">
              <a:lnSpc>
                <a:spcPct val="130000"/>
              </a:lnSpc>
              <a:spcBef>
                <a:spcPts val="0"/>
              </a:spcBef>
              <a:buFont typeface="Wingdings" panose="05000000000000000000" pitchFamily="2" charset="2"/>
              <a:buChar char="§"/>
              <a:defRPr sz="2400" kern="1200">
                <a:solidFill>
                  <a:srgbClr val="003764"/>
                </a:solidFill>
                <a:latin typeface="Arial" panose="020B0604020202020204" pitchFamily="34" charset="0"/>
                <a:ea typeface="+mn-ea"/>
                <a:cs typeface="Arial" panose="020B0604020202020204" pitchFamily="34" charset="0"/>
              </a:defRPr>
            </a:lvl3pPr>
            <a:lvl4pPr marL="1344613" indent="-268288" algn="l" defTabSz="914400" rtl="0" eaLnBrk="1" latinLnBrk="0" hangingPunct="1">
              <a:lnSpc>
                <a:spcPct val="130000"/>
              </a:lnSpc>
              <a:spcBef>
                <a:spcPts val="0"/>
              </a:spcBef>
              <a:buFont typeface="Arial" panose="020B0604020202020204" pitchFamily="34" charset="0"/>
              <a:buChar char="•"/>
              <a:defRPr sz="2400" kern="1200">
                <a:solidFill>
                  <a:srgbClr val="003764"/>
                </a:solidFill>
                <a:latin typeface="Arial" panose="020B0604020202020204" pitchFamily="34" charset="0"/>
                <a:ea typeface="+mn-ea"/>
                <a:cs typeface="Arial" panose="020B0604020202020204" pitchFamily="34" charset="0"/>
              </a:defRPr>
            </a:lvl4pPr>
            <a:lvl5pPr marL="1703388" indent="-268288" algn="l" defTabSz="914400" rtl="0" eaLnBrk="1" latinLnBrk="0" hangingPunct="1">
              <a:lnSpc>
                <a:spcPct val="130000"/>
              </a:lnSpc>
              <a:spcBef>
                <a:spcPts val="0"/>
              </a:spcBef>
              <a:buFont typeface="Arial" panose="020B0604020202020204" pitchFamily="34" charset="0"/>
              <a:buChar char="•"/>
              <a:defRPr sz="2400" kern="1200">
                <a:solidFill>
                  <a:srgbClr val="00376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kern="0" dirty="0" err="1"/>
              <a:t>Skills</a:t>
            </a:r>
            <a:r>
              <a:rPr lang="fi-FI" kern="0" dirty="0"/>
              <a:t> Finland esittää kutsun </a:t>
            </a:r>
            <a:r>
              <a:rPr lang="fi-FI" kern="0" dirty="0" err="1"/>
              <a:t>WSI:n</a:t>
            </a:r>
            <a:r>
              <a:rPr lang="fi-FI" kern="0" dirty="0"/>
              <a:t> jäsenistölle osallistua Taitaja-tapahtuman yhteydessä järjestettävään harjoituskilpailuun</a:t>
            </a:r>
          </a:p>
          <a:p>
            <a:r>
              <a:rPr lang="fi-FI" kern="0" dirty="0"/>
              <a:t>Suomen maajoukkue osallistuu tapahtuman aikana järjestettävään harjoituskilpailuun</a:t>
            </a:r>
          </a:p>
          <a:p>
            <a:r>
              <a:rPr lang="fi-FI" kern="0" dirty="0"/>
              <a:t>Seuraavaksi World </a:t>
            </a:r>
            <a:r>
              <a:rPr lang="fi-FI" kern="0" dirty="0" err="1"/>
              <a:t>Skills</a:t>
            </a:r>
            <a:r>
              <a:rPr lang="fi-FI" kern="0" dirty="0"/>
              <a:t> Lyon 10.-15.9.2024</a:t>
            </a:r>
          </a:p>
          <a:p>
            <a:r>
              <a:rPr lang="fi-FI" kern="0" dirty="0"/>
              <a:t> Kilpailijakarsinnat 5.-9.2023</a:t>
            </a:r>
          </a:p>
          <a:p>
            <a:r>
              <a:rPr lang="fi-FI" kern="0" dirty="0"/>
              <a:t> Lajeja 26 kpl</a:t>
            </a:r>
          </a:p>
          <a:p>
            <a:r>
              <a:rPr lang="fi-FI" sz="1800" kern="0" dirty="0"/>
              <a:t>https://www.skillsfinland.fi/ajankohtaista/uutiset-ja-tiedotteet/kilpailijahaku-worldskills-lyon-2024-kilpailuun</a:t>
            </a:r>
          </a:p>
        </p:txBody>
      </p:sp>
    </p:spTree>
    <p:extLst>
      <p:ext uri="{BB962C8B-B14F-4D97-AF65-F5344CB8AC3E}">
        <p14:creationId xmlns:p14="http://schemas.microsoft.com/office/powerpoint/2010/main" val="3611124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205D842-9123-2C9F-FE47-C2D0AA2EDD16}"/>
              </a:ext>
            </a:extLst>
          </p:cNvPr>
          <p:cNvSpPr>
            <a:spLocks noGrp="1"/>
          </p:cNvSpPr>
          <p:nvPr>
            <p:ph type="title"/>
          </p:nvPr>
        </p:nvSpPr>
        <p:spPr>
          <a:xfrm>
            <a:off x="573740" y="365126"/>
            <a:ext cx="11053483" cy="764428"/>
          </a:xfrm>
        </p:spPr>
        <p:txBody>
          <a:bodyPr/>
          <a:lstStyle/>
          <a:p>
            <a:r>
              <a:rPr lang="en-US" dirty="0" err="1"/>
              <a:t>Suomen</a:t>
            </a:r>
            <a:r>
              <a:rPr lang="en-US" dirty="0"/>
              <a:t> </a:t>
            </a:r>
            <a:r>
              <a:rPr lang="en-US" dirty="0" err="1"/>
              <a:t>maajoukkueen</a:t>
            </a:r>
            <a:r>
              <a:rPr lang="en-US" dirty="0"/>
              <a:t> </a:t>
            </a:r>
            <a:r>
              <a:rPr lang="en-US" dirty="0" err="1"/>
              <a:t>joukkueenjohtaja</a:t>
            </a:r>
            <a:endParaRPr lang="en-US" dirty="0"/>
          </a:p>
        </p:txBody>
      </p:sp>
      <p:pic>
        <p:nvPicPr>
          <p:cNvPr id="7" name="Sisällön paikkamerkki 6">
            <a:extLst>
              <a:ext uri="{FF2B5EF4-FFF2-40B4-BE49-F238E27FC236}">
                <a16:creationId xmlns:a16="http://schemas.microsoft.com/office/drawing/2014/main" id="{3F3DA6EB-E628-7B14-8C9F-3E3CBF24CC7C}"/>
              </a:ext>
            </a:extLst>
          </p:cNvPr>
          <p:cNvPicPr>
            <a:picLocks noGrp="1" noChangeAspect="1"/>
          </p:cNvPicPr>
          <p:nvPr>
            <p:ph idx="1"/>
          </p:nvPr>
        </p:nvPicPr>
        <p:blipFill>
          <a:blip r:embed="rId2"/>
          <a:stretch>
            <a:fillRect/>
          </a:stretch>
        </p:blipFill>
        <p:spPr>
          <a:xfrm>
            <a:off x="862522" y="2039578"/>
            <a:ext cx="2258730" cy="2268261"/>
          </a:xfrm>
          <a:prstGeom prst="rect">
            <a:avLst/>
          </a:prstGeom>
        </p:spPr>
      </p:pic>
      <p:pic>
        <p:nvPicPr>
          <p:cNvPr id="6" name="Kuvan paikkamerkki 5">
            <a:extLst>
              <a:ext uri="{FF2B5EF4-FFF2-40B4-BE49-F238E27FC236}">
                <a16:creationId xmlns:a16="http://schemas.microsoft.com/office/drawing/2014/main" id="{BDB77F2A-AEA4-42C8-DA36-8C58D11AE626}"/>
              </a:ext>
            </a:extLst>
          </p:cNvPr>
          <p:cNvPicPr>
            <a:picLocks noGrp="1" noChangeAspect="1"/>
          </p:cNvPicPr>
          <p:nvPr>
            <p:ph idx="13"/>
          </p:nvPr>
        </p:nvPicPr>
        <p:blipFill rotWithShape="1">
          <a:blip r:embed="rId3"/>
          <a:srcRect b="2469"/>
          <a:stretch/>
        </p:blipFill>
        <p:spPr>
          <a:xfrm>
            <a:off x="6391835" y="1510553"/>
            <a:ext cx="5256000" cy="3960000"/>
          </a:xfrm>
          <a:prstGeom prst="rect">
            <a:avLst/>
          </a:prstGeom>
          <a:noFill/>
        </p:spPr>
      </p:pic>
      <p:sp>
        <p:nvSpPr>
          <p:cNvPr id="9" name="Tekstiruutu 8">
            <a:extLst>
              <a:ext uri="{FF2B5EF4-FFF2-40B4-BE49-F238E27FC236}">
                <a16:creationId xmlns:a16="http://schemas.microsoft.com/office/drawing/2014/main" id="{CAE41C63-5BE9-E349-0DF1-535AEB80F8AA}"/>
              </a:ext>
            </a:extLst>
          </p:cNvPr>
          <p:cNvSpPr txBox="1"/>
          <p:nvPr/>
        </p:nvSpPr>
        <p:spPr>
          <a:xfrm>
            <a:off x="3220720" y="2435044"/>
            <a:ext cx="3738880" cy="1754326"/>
          </a:xfrm>
          <a:prstGeom prst="rect">
            <a:avLst/>
          </a:prstGeom>
          <a:noFill/>
        </p:spPr>
        <p:txBody>
          <a:bodyPr wrap="square">
            <a:spAutoFit/>
          </a:bodyPr>
          <a:lstStyle/>
          <a:p>
            <a:r>
              <a:rPr lang="fi-FI" sz="1800" b="1" dirty="0">
                <a:latin typeface="Arial" panose="020B0604020202020204" pitchFamily="34" charset="0"/>
                <a:cs typeface="Arial" panose="020B0604020202020204" pitchFamily="34" charset="0"/>
              </a:rPr>
              <a:t>Teija Ripattila</a:t>
            </a:r>
          </a:p>
          <a:p>
            <a:r>
              <a:rPr lang="fi-FI" sz="1800" b="1" dirty="0">
                <a:latin typeface="Arial" panose="020B0604020202020204" pitchFamily="34" charset="0"/>
                <a:cs typeface="Arial" panose="020B0604020202020204" pitchFamily="34" charset="0"/>
              </a:rPr>
              <a:t>Huippuvalmennuspäällikkö</a:t>
            </a:r>
          </a:p>
          <a:p>
            <a:r>
              <a:rPr lang="fi-FI" sz="1800" dirty="0">
                <a:latin typeface="Arial" panose="020B0604020202020204" pitchFamily="34" charset="0"/>
                <a:cs typeface="Arial" panose="020B0604020202020204" pitchFamily="34" charset="0"/>
              </a:rPr>
              <a:t>Suomen virallinen delegaatti</a:t>
            </a:r>
          </a:p>
          <a:p>
            <a:r>
              <a:rPr lang="fi-FI" sz="1800" dirty="0" err="1">
                <a:latin typeface="Arial" panose="020B0604020202020204" pitchFamily="34" charset="0"/>
                <a:cs typeface="Arial" panose="020B0604020202020204" pitchFamily="34" charset="0"/>
              </a:rPr>
              <a:t>WorldSkills</a:t>
            </a:r>
            <a:r>
              <a:rPr lang="fi-FI" sz="1800" dirty="0">
                <a:latin typeface="Arial" panose="020B0604020202020204" pitchFamily="34" charset="0"/>
                <a:cs typeface="Arial" panose="020B0604020202020204" pitchFamily="34" charset="0"/>
              </a:rPr>
              <a:t> Europen puheenjohtaja</a:t>
            </a:r>
          </a:p>
          <a:p>
            <a:r>
              <a:rPr lang="fi-FI" b="0" i="0" dirty="0">
                <a:effectLst/>
                <a:latin typeface="Arial" panose="020B0604020202020204" pitchFamily="34" charset="0"/>
                <a:cs typeface="Arial" panose="020B0604020202020204" pitchFamily="34" charset="0"/>
              </a:rPr>
              <a:t>P. 040 455 2020</a:t>
            </a:r>
            <a:br>
              <a:rPr lang="fi-FI" dirty="0">
                <a:latin typeface="Arial" panose="020B0604020202020204" pitchFamily="34" charset="0"/>
                <a:cs typeface="Arial" panose="020B0604020202020204" pitchFamily="34" charset="0"/>
              </a:rPr>
            </a:br>
            <a:r>
              <a:rPr lang="fi-FI" b="0" i="0" dirty="0">
                <a:effectLst/>
                <a:latin typeface="Arial" panose="020B0604020202020204" pitchFamily="34" charset="0"/>
                <a:cs typeface="Arial" panose="020B0604020202020204" pitchFamily="34" charset="0"/>
              </a:rPr>
              <a:t>teija.ripattila@skillsfinland.fi</a:t>
            </a:r>
            <a:endParaRPr lang="fi-FI" sz="1800" dirty="0">
              <a:latin typeface="Arial" panose="020B0604020202020204" pitchFamily="34" charset="0"/>
              <a:cs typeface="Arial" panose="020B0604020202020204" pitchFamily="34" charset="0"/>
            </a:endParaRPr>
          </a:p>
        </p:txBody>
      </p:sp>
      <p:sp>
        <p:nvSpPr>
          <p:cNvPr id="12" name="Tekstiruutu 11">
            <a:extLst>
              <a:ext uri="{FF2B5EF4-FFF2-40B4-BE49-F238E27FC236}">
                <a16:creationId xmlns:a16="http://schemas.microsoft.com/office/drawing/2014/main" id="{51E49B6B-23B5-04BB-0C3C-C7ADEAA72772}"/>
              </a:ext>
            </a:extLst>
          </p:cNvPr>
          <p:cNvSpPr txBox="1"/>
          <p:nvPr/>
        </p:nvSpPr>
        <p:spPr>
          <a:xfrm>
            <a:off x="7299355" y="5347447"/>
            <a:ext cx="4348480" cy="646331"/>
          </a:xfrm>
          <a:prstGeom prst="rect">
            <a:avLst/>
          </a:prstGeom>
          <a:noFill/>
        </p:spPr>
        <p:txBody>
          <a:bodyPr wrap="square">
            <a:spAutoFit/>
          </a:bodyPr>
          <a:lstStyle/>
          <a:p>
            <a:pPr algn="l"/>
            <a:r>
              <a:rPr lang="fi-FI" sz="1800" b="1" dirty="0"/>
              <a:t>Kilpailijoiden näkemys </a:t>
            </a:r>
            <a:r>
              <a:rPr lang="fi-FI" sz="1800" b="1" dirty="0" err="1"/>
              <a:t>WorldSkills</a:t>
            </a:r>
            <a:r>
              <a:rPr lang="fi-FI" sz="1800" b="1" dirty="0"/>
              <a:t> kilpailun merkityksestä heidän uralleen</a:t>
            </a:r>
          </a:p>
        </p:txBody>
      </p:sp>
    </p:spTree>
    <p:extLst>
      <p:ext uri="{BB962C8B-B14F-4D97-AF65-F5344CB8AC3E}">
        <p14:creationId xmlns:p14="http://schemas.microsoft.com/office/powerpoint/2010/main" val="2192415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4" descr="Kuva, joka sisältää kohteen henkilö, vaate, hymy, mies&#10;&#10;Kuvaus luotu automaattisesti">
            <a:extLst>
              <a:ext uri="{FF2B5EF4-FFF2-40B4-BE49-F238E27FC236}">
                <a16:creationId xmlns:a16="http://schemas.microsoft.com/office/drawing/2014/main" id="{7A11A17E-D19D-5D36-E7D0-22CA0B0D8FB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966729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A74575AE-264F-99A8-6E79-47510432DB5E}"/>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Kuva 7">
            <a:extLst>
              <a:ext uri="{FF2B5EF4-FFF2-40B4-BE49-F238E27FC236}">
                <a16:creationId xmlns:a16="http://schemas.microsoft.com/office/drawing/2014/main" id="{A957873B-1040-682C-3F0C-437023D6D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5642" y="1877619"/>
            <a:ext cx="3150965" cy="3591527"/>
          </a:xfrm>
          <a:prstGeom prst="rect">
            <a:avLst/>
          </a:prstGeom>
        </p:spPr>
      </p:pic>
      <p:sp>
        <p:nvSpPr>
          <p:cNvPr id="3" name="Otsikko 1">
            <a:extLst>
              <a:ext uri="{FF2B5EF4-FFF2-40B4-BE49-F238E27FC236}">
                <a16:creationId xmlns:a16="http://schemas.microsoft.com/office/drawing/2014/main" id="{0A9867EE-BDA1-4066-A5C7-CD89B33FB597}"/>
              </a:ext>
            </a:extLst>
          </p:cNvPr>
          <p:cNvSpPr txBox="1">
            <a:spLocks/>
          </p:cNvSpPr>
          <p:nvPr/>
        </p:nvSpPr>
        <p:spPr>
          <a:xfrm>
            <a:off x="2028573" y="663790"/>
            <a:ext cx="7905102" cy="764428"/>
          </a:xfrm>
          <a:prstGeom prst="rect">
            <a:avLst/>
          </a:prstGeom>
        </p:spPr>
        <p:txBody>
          <a:bodyPr/>
          <a:lstStyle>
            <a:lvl1pPr algn="l" defTabSz="914400" rtl="0" eaLnBrk="1" latinLnBrk="0" hangingPunct="1">
              <a:lnSpc>
                <a:spcPct val="85000"/>
              </a:lnSpc>
              <a:spcBef>
                <a:spcPct val="0"/>
              </a:spcBef>
              <a:buNone/>
              <a:defRPr sz="3600" b="1" kern="1200">
                <a:solidFill>
                  <a:srgbClr val="003764"/>
                </a:solidFill>
                <a:latin typeface="+mj-lt"/>
                <a:ea typeface="+mj-ea"/>
                <a:cs typeface="+mj-cs"/>
              </a:defRPr>
            </a:lvl1pPr>
          </a:lstStyle>
          <a:p>
            <a:pPr algn="ctr"/>
            <a:r>
              <a:rPr lang="fi-FI" dirty="0">
                <a:solidFill>
                  <a:schemeClr val="bg1"/>
                </a:solidFill>
                <a:cs typeface="Arial" panose="020B0604020202020204" pitchFamily="34" charset="0"/>
              </a:rPr>
              <a:t>Suomen kisamenestys</a:t>
            </a:r>
          </a:p>
          <a:p>
            <a:pPr algn="ctr"/>
            <a:r>
              <a:rPr lang="fi-FI" sz="2400" dirty="0">
                <a:solidFill>
                  <a:schemeClr val="bg1"/>
                </a:solidFill>
                <a:cs typeface="Arial" panose="020B0604020202020204" pitchFamily="34" charset="0"/>
              </a:rPr>
              <a:t>Yhteensä yli 140 mitalia</a:t>
            </a:r>
          </a:p>
        </p:txBody>
      </p:sp>
      <p:sp>
        <p:nvSpPr>
          <p:cNvPr id="5" name="Tekstiruutu 4">
            <a:extLst>
              <a:ext uri="{FF2B5EF4-FFF2-40B4-BE49-F238E27FC236}">
                <a16:creationId xmlns:a16="http://schemas.microsoft.com/office/drawing/2014/main" id="{BF415242-0E02-0005-5285-FC3467A36174}"/>
              </a:ext>
            </a:extLst>
          </p:cNvPr>
          <p:cNvSpPr txBox="1"/>
          <p:nvPr/>
        </p:nvSpPr>
        <p:spPr>
          <a:xfrm>
            <a:off x="4744528" y="2587141"/>
            <a:ext cx="2450113" cy="2062103"/>
          </a:xfrm>
          <a:prstGeom prst="rect">
            <a:avLst/>
          </a:prstGeom>
          <a:noFill/>
        </p:spPr>
        <p:txBody>
          <a:bodyPr wrap="square" rtlCol="0">
            <a:spAutoFit/>
          </a:bodyPr>
          <a:lstStyle/>
          <a:p>
            <a:pPr algn="ctr"/>
            <a:r>
              <a:rPr lang="fi-FI" sz="2800" b="1" dirty="0">
                <a:latin typeface="Inria Serif" pitchFamily="2" charset="0"/>
              </a:rPr>
              <a:t>EuroSkills</a:t>
            </a:r>
          </a:p>
          <a:p>
            <a:pPr algn="ctr"/>
            <a:r>
              <a:rPr lang="fi-FI" sz="2000" b="1" dirty="0">
                <a:latin typeface="Arial" panose="020B0604020202020204" pitchFamily="34" charset="0"/>
                <a:cs typeface="Arial" panose="020B0604020202020204" pitchFamily="34" charset="0"/>
              </a:rPr>
              <a:t>25</a:t>
            </a:r>
            <a:r>
              <a:rPr lang="fi-FI" sz="2000" dirty="0">
                <a:latin typeface="Arial" panose="020B0604020202020204" pitchFamily="34" charset="0"/>
                <a:cs typeface="Arial" panose="020B0604020202020204" pitchFamily="34" charset="0"/>
              </a:rPr>
              <a:t> kultaa</a:t>
            </a:r>
          </a:p>
          <a:p>
            <a:pPr algn="ctr"/>
            <a:r>
              <a:rPr lang="fi-FI" sz="2000" b="1" dirty="0">
                <a:latin typeface="Arial" panose="020B0604020202020204" pitchFamily="34" charset="0"/>
                <a:cs typeface="Arial" panose="020B0604020202020204" pitchFamily="34" charset="0"/>
              </a:rPr>
              <a:t>24</a:t>
            </a:r>
            <a:r>
              <a:rPr lang="fi-FI" sz="2000" dirty="0">
                <a:latin typeface="Arial" panose="020B0604020202020204" pitchFamily="34" charset="0"/>
                <a:cs typeface="Arial" panose="020B0604020202020204" pitchFamily="34" charset="0"/>
              </a:rPr>
              <a:t> hopeaa</a:t>
            </a:r>
          </a:p>
          <a:p>
            <a:pPr algn="ctr"/>
            <a:r>
              <a:rPr lang="fi-FI" sz="2000" b="1" dirty="0">
                <a:latin typeface="Arial" panose="020B0604020202020204" pitchFamily="34" charset="0"/>
                <a:cs typeface="Arial" panose="020B0604020202020204" pitchFamily="34" charset="0"/>
              </a:rPr>
              <a:t>33</a:t>
            </a:r>
            <a:r>
              <a:rPr lang="fi-FI" sz="2000" dirty="0">
                <a:latin typeface="Arial" panose="020B0604020202020204" pitchFamily="34" charset="0"/>
                <a:cs typeface="Arial" panose="020B0604020202020204" pitchFamily="34" charset="0"/>
              </a:rPr>
              <a:t> pronssia</a:t>
            </a:r>
          </a:p>
          <a:p>
            <a:pPr algn="ctr"/>
            <a:endParaRPr lang="fi-FI" sz="2000" dirty="0">
              <a:latin typeface="Arial" panose="020B0604020202020204" pitchFamily="34" charset="0"/>
              <a:cs typeface="Arial" panose="020B0604020202020204" pitchFamily="34" charset="0"/>
            </a:endParaRPr>
          </a:p>
          <a:p>
            <a:pPr algn="ctr"/>
            <a:r>
              <a:rPr lang="fi-FI" b="1" dirty="0">
                <a:latin typeface="Arial" panose="020B0604020202020204" pitchFamily="34" charset="0"/>
                <a:cs typeface="Arial" panose="020B0604020202020204" pitchFamily="34" charset="0"/>
              </a:rPr>
              <a:t>36</a:t>
            </a:r>
            <a:r>
              <a:rPr lang="fi-FI" dirty="0">
                <a:latin typeface="Arial" panose="020B0604020202020204" pitchFamily="34" charset="0"/>
                <a:cs typeface="Arial" panose="020B0604020202020204" pitchFamily="34" charset="0"/>
              </a:rPr>
              <a:t> kunniamainintaa</a:t>
            </a:r>
            <a:endParaRPr lang="fi-FI" dirty="0"/>
          </a:p>
        </p:txBody>
      </p:sp>
      <p:sp>
        <p:nvSpPr>
          <p:cNvPr id="11" name="Freeform 6">
            <a:extLst>
              <a:ext uri="{FF2B5EF4-FFF2-40B4-BE49-F238E27FC236}">
                <a16:creationId xmlns:a16="http://schemas.microsoft.com/office/drawing/2014/main" id="{FDE64B88-9478-AEC4-B8DB-F30FDE14EB25}"/>
              </a:ext>
            </a:extLst>
          </p:cNvPr>
          <p:cNvSpPr>
            <a:spLocks noEditPoints="1"/>
          </p:cNvSpPr>
          <p:nvPr/>
        </p:nvSpPr>
        <p:spPr bwMode="ltGray">
          <a:xfrm>
            <a:off x="899043" y="1902716"/>
            <a:ext cx="3116002" cy="3566431"/>
          </a:xfrm>
          <a:custGeom>
            <a:avLst/>
            <a:gdLst>
              <a:gd name="T0" fmla="*/ 1110 w 2220"/>
              <a:gd name="T1" fmla="*/ 1253 h 2547"/>
              <a:gd name="T2" fmla="*/ 1110 w 2220"/>
              <a:gd name="T3" fmla="*/ 1253 h 2547"/>
              <a:gd name="T4" fmla="*/ 1110 w 2220"/>
              <a:gd name="T5" fmla="*/ 1253 h 2547"/>
              <a:gd name="T6" fmla="*/ 1239 w 2220"/>
              <a:gd name="T7" fmla="*/ 2499 h 2547"/>
              <a:gd name="T8" fmla="*/ 2110 w 2220"/>
              <a:gd name="T9" fmla="*/ 1979 h 2547"/>
              <a:gd name="T10" fmla="*/ 2220 w 2220"/>
              <a:gd name="T11" fmla="*/ 1786 h 2547"/>
              <a:gd name="T12" fmla="*/ 2219 w 2220"/>
              <a:gd name="T13" fmla="*/ 751 h 2547"/>
              <a:gd name="T14" fmla="*/ 2109 w 2220"/>
              <a:gd name="T15" fmla="*/ 559 h 2547"/>
              <a:gd name="T16" fmla="*/ 1224 w 2220"/>
              <a:gd name="T17" fmla="*/ 32 h 2547"/>
              <a:gd name="T18" fmla="*/ 1109 w 2220"/>
              <a:gd name="T19" fmla="*/ 0 h 2547"/>
              <a:gd name="T20" fmla="*/ 994 w 2220"/>
              <a:gd name="T21" fmla="*/ 32 h 2547"/>
              <a:gd name="T22" fmla="*/ 110 w 2220"/>
              <a:gd name="T23" fmla="*/ 560 h 2547"/>
              <a:gd name="T24" fmla="*/ 0 w 2220"/>
              <a:gd name="T25" fmla="*/ 753 h 2547"/>
              <a:gd name="T26" fmla="*/ 1 w 2220"/>
              <a:gd name="T27" fmla="*/ 1788 h 2547"/>
              <a:gd name="T28" fmla="*/ 110 w 2220"/>
              <a:gd name="T29" fmla="*/ 1980 h 2547"/>
              <a:gd name="T30" fmla="*/ 983 w 2220"/>
              <a:gd name="T31" fmla="*/ 2500 h 2547"/>
              <a:gd name="T32" fmla="*/ 1239 w 2220"/>
              <a:gd name="T33" fmla="*/ 2499 h 2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0" h="2547">
                <a:moveTo>
                  <a:pt x="1110" y="1253"/>
                </a:moveTo>
                <a:lnTo>
                  <a:pt x="1110" y="1253"/>
                </a:lnTo>
                <a:lnTo>
                  <a:pt x="1110" y="1253"/>
                </a:lnTo>
                <a:close/>
                <a:moveTo>
                  <a:pt x="1239" y="2499"/>
                </a:moveTo>
                <a:lnTo>
                  <a:pt x="2110" y="1979"/>
                </a:lnTo>
                <a:cubicBezTo>
                  <a:pt x="2178" y="1938"/>
                  <a:pt x="2220" y="1865"/>
                  <a:pt x="2220" y="1786"/>
                </a:cubicBezTo>
                <a:lnTo>
                  <a:pt x="2219" y="751"/>
                </a:lnTo>
                <a:cubicBezTo>
                  <a:pt x="2219" y="672"/>
                  <a:pt x="2177" y="599"/>
                  <a:pt x="2109" y="559"/>
                </a:cubicBezTo>
                <a:lnTo>
                  <a:pt x="1224" y="32"/>
                </a:lnTo>
                <a:cubicBezTo>
                  <a:pt x="1189" y="11"/>
                  <a:pt x="1149" y="0"/>
                  <a:pt x="1109" y="0"/>
                </a:cubicBezTo>
                <a:cubicBezTo>
                  <a:pt x="1069" y="0"/>
                  <a:pt x="1029" y="11"/>
                  <a:pt x="994" y="32"/>
                </a:cubicBezTo>
                <a:lnTo>
                  <a:pt x="110" y="560"/>
                </a:lnTo>
                <a:cubicBezTo>
                  <a:pt x="42" y="601"/>
                  <a:pt x="0" y="674"/>
                  <a:pt x="0" y="753"/>
                </a:cubicBezTo>
                <a:lnTo>
                  <a:pt x="1" y="1788"/>
                </a:lnTo>
                <a:cubicBezTo>
                  <a:pt x="1" y="1867"/>
                  <a:pt x="42" y="1940"/>
                  <a:pt x="110" y="1980"/>
                </a:cubicBezTo>
                <a:lnTo>
                  <a:pt x="983" y="2500"/>
                </a:lnTo>
                <a:cubicBezTo>
                  <a:pt x="1062" y="2547"/>
                  <a:pt x="1160" y="2547"/>
                  <a:pt x="1239" y="2499"/>
                </a:cubicBezTo>
                <a:close/>
              </a:path>
            </a:pathLst>
          </a:custGeom>
          <a:solidFill>
            <a:srgbClr val="72D0EB"/>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pic>
        <p:nvPicPr>
          <p:cNvPr id="10" name="Kuva 9">
            <a:extLst>
              <a:ext uri="{FF2B5EF4-FFF2-40B4-BE49-F238E27FC236}">
                <a16:creationId xmlns:a16="http://schemas.microsoft.com/office/drawing/2014/main" id="{75C20704-70F0-9947-B72D-8EB97B020C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8836" y="1865768"/>
            <a:ext cx="3149333" cy="3603378"/>
          </a:xfrm>
          <a:prstGeom prst="rect">
            <a:avLst/>
          </a:prstGeom>
        </p:spPr>
      </p:pic>
      <p:sp>
        <p:nvSpPr>
          <p:cNvPr id="6" name="Tekstiruutu 5">
            <a:extLst>
              <a:ext uri="{FF2B5EF4-FFF2-40B4-BE49-F238E27FC236}">
                <a16:creationId xmlns:a16="http://schemas.microsoft.com/office/drawing/2014/main" id="{92F9D79D-8B3F-3C13-BEC0-3EDE2353151D}"/>
              </a:ext>
            </a:extLst>
          </p:cNvPr>
          <p:cNvSpPr txBox="1"/>
          <p:nvPr/>
        </p:nvSpPr>
        <p:spPr>
          <a:xfrm>
            <a:off x="8345996" y="3116544"/>
            <a:ext cx="2355011" cy="1446550"/>
          </a:xfrm>
          <a:prstGeom prst="rect">
            <a:avLst/>
          </a:prstGeom>
          <a:noFill/>
        </p:spPr>
        <p:txBody>
          <a:bodyPr wrap="square" rtlCol="0">
            <a:spAutoFit/>
          </a:bodyPr>
          <a:lstStyle/>
          <a:p>
            <a:pPr algn="ctr"/>
            <a:r>
              <a:rPr lang="fi-FI" sz="2400" b="1" dirty="0">
                <a:latin typeface="Inria Serif" pitchFamily="2" charset="0"/>
              </a:rPr>
              <a:t>International </a:t>
            </a:r>
            <a:r>
              <a:rPr lang="fi-FI" sz="2400" b="1" dirty="0" err="1">
                <a:latin typeface="Inria Serif" pitchFamily="2" charset="0"/>
              </a:rPr>
              <a:t>Abilympics</a:t>
            </a:r>
            <a:endParaRPr lang="fi-FI" sz="2400" b="1" dirty="0">
              <a:latin typeface="Inria Serif" pitchFamily="2" charset="0"/>
            </a:endParaRPr>
          </a:p>
          <a:p>
            <a:pPr algn="ctr"/>
            <a:r>
              <a:rPr lang="fi-FI" sz="2000" b="1" dirty="0">
                <a:latin typeface="Arial" panose="020B0604020202020204" pitchFamily="34" charset="0"/>
                <a:cs typeface="Arial" panose="020B0604020202020204" pitchFamily="34" charset="0"/>
              </a:rPr>
              <a:t>1</a:t>
            </a:r>
            <a:r>
              <a:rPr lang="fi-FI" sz="2000" dirty="0">
                <a:latin typeface="Arial" panose="020B0604020202020204" pitchFamily="34" charset="0"/>
                <a:cs typeface="Arial" panose="020B0604020202020204" pitchFamily="34" charset="0"/>
              </a:rPr>
              <a:t> kulta</a:t>
            </a:r>
            <a:br>
              <a:rPr lang="fi-FI" sz="2000" dirty="0">
                <a:latin typeface="Arial" panose="020B0604020202020204" pitchFamily="34" charset="0"/>
                <a:cs typeface="Arial" panose="020B0604020202020204" pitchFamily="34" charset="0"/>
              </a:rPr>
            </a:br>
            <a:r>
              <a:rPr lang="fi-FI" sz="2000" b="1" dirty="0">
                <a:latin typeface="Arial" panose="020B0604020202020204" pitchFamily="34" charset="0"/>
                <a:cs typeface="Arial" panose="020B0604020202020204" pitchFamily="34" charset="0"/>
              </a:rPr>
              <a:t>4</a:t>
            </a:r>
            <a:r>
              <a:rPr lang="fi-FI" sz="2000" dirty="0">
                <a:latin typeface="Arial" panose="020B0604020202020204" pitchFamily="34" charset="0"/>
                <a:cs typeface="Arial" panose="020B0604020202020204" pitchFamily="34" charset="0"/>
              </a:rPr>
              <a:t> hopeaa</a:t>
            </a:r>
          </a:p>
        </p:txBody>
      </p:sp>
      <p:sp>
        <p:nvSpPr>
          <p:cNvPr id="4" name="Tekstiruutu 3">
            <a:extLst>
              <a:ext uri="{FF2B5EF4-FFF2-40B4-BE49-F238E27FC236}">
                <a16:creationId xmlns:a16="http://schemas.microsoft.com/office/drawing/2014/main" id="{BCBA6352-361B-5D54-B6DA-4A2E135019FF}"/>
              </a:ext>
            </a:extLst>
          </p:cNvPr>
          <p:cNvSpPr txBox="1"/>
          <p:nvPr/>
        </p:nvSpPr>
        <p:spPr>
          <a:xfrm>
            <a:off x="1206809" y="2587141"/>
            <a:ext cx="2435916" cy="2462213"/>
          </a:xfrm>
          <a:prstGeom prst="rect">
            <a:avLst/>
          </a:prstGeom>
          <a:noFill/>
        </p:spPr>
        <p:txBody>
          <a:bodyPr wrap="square" rtlCol="0">
            <a:spAutoFit/>
          </a:bodyPr>
          <a:lstStyle/>
          <a:p>
            <a:pPr algn="ctr"/>
            <a:r>
              <a:rPr lang="fi-FI" sz="2800" b="1" dirty="0">
                <a:latin typeface="Inria Serif" pitchFamily="2" charset="0"/>
              </a:rPr>
              <a:t>WorldSkills</a:t>
            </a:r>
          </a:p>
          <a:p>
            <a:pPr algn="ctr"/>
            <a:r>
              <a:rPr lang="fi-FI" sz="2000" b="1" dirty="0">
                <a:latin typeface="Arial" panose="020B0604020202020204" pitchFamily="34" charset="0"/>
                <a:cs typeface="Arial" panose="020B0604020202020204" pitchFamily="34" charset="0"/>
              </a:rPr>
              <a:t>17</a:t>
            </a:r>
            <a:r>
              <a:rPr lang="fi-FI" sz="2000" dirty="0">
                <a:latin typeface="Arial" panose="020B0604020202020204" pitchFamily="34" charset="0"/>
                <a:cs typeface="Arial" panose="020B0604020202020204" pitchFamily="34" charset="0"/>
              </a:rPr>
              <a:t> kultaa</a:t>
            </a:r>
          </a:p>
          <a:p>
            <a:pPr algn="ctr"/>
            <a:r>
              <a:rPr lang="fi-FI" sz="2000" b="1" dirty="0">
                <a:latin typeface="Arial" panose="020B0604020202020204" pitchFamily="34" charset="0"/>
                <a:cs typeface="Arial" panose="020B0604020202020204" pitchFamily="34" charset="0"/>
              </a:rPr>
              <a:t>16</a:t>
            </a:r>
            <a:r>
              <a:rPr lang="fi-FI" sz="2000" dirty="0">
                <a:latin typeface="Arial" panose="020B0604020202020204" pitchFamily="34" charset="0"/>
                <a:cs typeface="Arial" panose="020B0604020202020204" pitchFamily="34" charset="0"/>
              </a:rPr>
              <a:t> hopeaa</a:t>
            </a:r>
          </a:p>
          <a:p>
            <a:pPr algn="ctr"/>
            <a:r>
              <a:rPr lang="fi-FI" sz="2000" b="1" dirty="0">
                <a:latin typeface="Arial" panose="020B0604020202020204" pitchFamily="34" charset="0"/>
                <a:cs typeface="Arial" panose="020B0604020202020204" pitchFamily="34" charset="0"/>
              </a:rPr>
              <a:t>24</a:t>
            </a:r>
            <a:r>
              <a:rPr lang="fi-FI" sz="2000" dirty="0">
                <a:latin typeface="Arial" panose="020B0604020202020204" pitchFamily="34" charset="0"/>
                <a:cs typeface="Arial" panose="020B0604020202020204" pitchFamily="34" charset="0"/>
              </a:rPr>
              <a:t> pronssia</a:t>
            </a:r>
          </a:p>
          <a:p>
            <a:pPr algn="ctr"/>
            <a:endParaRPr lang="fi-FI" sz="2000" dirty="0">
              <a:latin typeface="Arial" panose="020B0604020202020204" pitchFamily="34" charset="0"/>
              <a:cs typeface="Arial" panose="020B0604020202020204" pitchFamily="34" charset="0"/>
            </a:endParaRPr>
          </a:p>
          <a:p>
            <a:pPr algn="ctr"/>
            <a:r>
              <a:rPr lang="fi-FI" b="1" dirty="0">
                <a:latin typeface="Arial" panose="020B0604020202020204" pitchFamily="34" charset="0"/>
                <a:cs typeface="Arial" panose="020B0604020202020204" pitchFamily="34" charset="0"/>
              </a:rPr>
              <a:t>172</a:t>
            </a:r>
            <a:r>
              <a:rPr lang="fi-FI" dirty="0">
                <a:latin typeface="Arial" panose="020B0604020202020204" pitchFamily="34" charset="0"/>
                <a:cs typeface="Arial" panose="020B0604020202020204" pitchFamily="34" charset="0"/>
              </a:rPr>
              <a:t> kunniamainintaa</a:t>
            </a:r>
          </a:p>
          <a:p>
            <a:endParaRPr lang="fi-FI" sz="2800" dirty="0"/>
          </a:p>
        </p:txBody>
      </p:sp>
      <p:sp>
        <p:nvSpPr>
          <p:cNvPr id="7" name="Tekstiruutu 6">
            <a:extLst>
              <a:ext uri="{FF2B5EF4-FFF2-40B4-BE49-F238E27FC236}">
                <a16:creationId xmlns:a16="http://schemas.microsoft.com/office/drawing/2014/main" id="{BD032056-CD89-B38A-414D-8A877FE0A994}"/>
              </a:ext>
            </a:extLst>
          </p:cNvPr>
          <p:cNvSpPr txBox="1"/>
          <p:nvPr/>
        </p:nvSpPr>
        <p:spPr>
          <a:xfrm>
            <a:off x="899043" y="6332313"/>
            <a:ext cx="5094514" cy="215444"/>
          </a:xfrm>
          <a:prstGeom prst="rect">
            <a:avLst/>
          </a:prstGeom>
          <a:noFill/>
        </p:spPr>
        <p:txBody>
          <a:bodyPr wrap="square" lIns="0" tIns="0" rIns="0" bIns="0" rtlCol="0">
            <a:spAutoFit/>
          </a:bodyPr>
          <a:lstStyle/>
          <a:p>
            <a:pPr algn="l"/>
            <a:r>
              <a:rPr lang="fi-FI" sz="1400" dirty="0">
                <a:solidFill>
                  <a:schemeClr val="bg1"/>
                </a:solidFill>
              </a:rPr>
              <a:t>Kunniamaininta = </a:t>
            </a:r>
            <a:r>
              <a:rPr lang="fi-FI" sz="1400" dirty="0" err="1">
                <a:solidFill>
                  <a:schemeClr val="bg1"/>
                </a:solidFill>
              </a:rPr>
              <a:t>Medallion</a:t>
            </a:r>
            <a:r>
              <a:rPr lang="fi-FI" sz="1400" dirty="0">
                <a:solidFill>
                  <a:schemeClr val="bg1"/>
                </a:solidFill>
              </a:rPr>
              <a:t> for </a:t>
            </a:r>
            <a:r>
              <a:rPr lang="fi-FI" sz="1400" dirty="0" err="1">
                <a:solidFill>
                  <a:schemeClr val="bg1"/>
                </a:solidFill>
              </a:rPr>
              <a:t>Excellence</a:t>
            </a:r>
            <a:endParaRPr lang="fi-FI" sz="1400" dirty="0">
              <a:solidFill>
                <a:schemeClr val="bg1"/>
              </a:solidFill>
            </a:endParaRPr>
          </a:p>
        </p:txBody>
      </p:sp>
    </p:spTree>
    <p:extLst>
      <p:ext uri="{BB962C8B-B14F-4D97-AF65-F5344CB8AC3E}">
        <p14:creationId xmlns:p14="http://schemas.microsoft.com/office/powerpoint/2010/main" val="1535484629"/>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n paikkamerkki 3" descr="Kuva, joka sisältää kohteen sisä, henkilö, seisominen, nainen&#10;&#10;Kuvaus luotu automaattisesti">
            <a:extLst>
              <a:ext uri="{FF2B5EF4-FFF2-40B4-BE49-F238E27FC236}">
                <a16:creationId xmlns:a16="http://schemas.microsoft.com/office/drawing/2014/main" id="{EB076F81-2FAA-41CB-8CA1-08C409C8D993}"/>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a:effectLst/>
        </p:spPr>
      </p:pic>
      <p:pic>
        <p:nvPicPr>
          <p:cNvPr id="3" name="Kuva 2">
            <a:extLst>
              <a:ext uri="{FF2B5EF4-FFF2-40B4-BE49-F238E27FC236}">
                <a16:creationId xmlns:a16="http://schemas.microsoft.com/office/drawing/2014/main" id="{CF4C41C3-D6DD-045D-1DAB-85332635CD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516" y="-1048870"/>
            <a:ext cx="4904808" cy="5611492"/>
          </a:xfrm>
          <a:prstGeom prst="rect">
            <a:avLst/>
          </a:prstGeom>
        </p:spPr>
      </p:pic>
      <p:sp>
        <p:nvSpPr>
          <p:cNvPr id="6" name="Tekstiruutu 5">
            <a:extLst>
              <a:ext uri="{FF2B5EF4-FFF2-40B4-BE49-F238E27FC236}">
                <a16:creationId xmlns:a16="http://schemas.microsoft.com/office/drawing/2014/main" id="{CDCD71F9-0210-490A-9C58-D6478326E09D}"/>
              </a:ext>
            </a:extLst>
          </p:cNvPr>
          <p:cNvSpPr txBox="1"/>
          <p:nvPr/>
        </p:nvSpPr>
        <p:spPr>
          <a:xfrm>
            <a:off x="493995" y="443257"/>
            <a:ext cx="2359309" cy="1446550"/>
          </a:xfrm>
          <a:prstGeom prst="rect">
            <a:avLst/>
          </a:prstGeom>
          <a:noFill/>
        </p:spPr>
        <p:txBody>
          <a:bodyPr wrap="square" rtlCol="0">
            <a:spAutoFit/>
          </a:bodyPr>
          <a:lstStyle/>
          <a:p>
            <a:r>
              <a:rPr lang="fi-FI" sz="2200" i="1" dirty="0">
                <a:latin typeface="+mj-lt"/>
              </a:rPr>
              <a:t>”Kilpaileminen on tehokas keino kehittää ammattitaitoa.”</a:t>
            </a:r>
          </a:p>
        </p:txBody>
      </p:sp>
      <p:sp>
        <p:nvSpPr>
          <p:cNvPr id="5" name="Tekstiruutu 4">
            <a:extLst>
              <a:ext uri="{FF2B5EF4-FFF2-40B4-BE49-F238E27FC236}">
                <a16:creationId xmlns:a16="http://schemas.microsoft.com/office/drawing/2014/main" id="{FE67E76B-19CC-4912-BE86-872879EE9378}"/>
              </a:ext>
            </a:extLst>
          </p:cNvPr>
          <p:cNvSpPr txBox="1"/>
          <p:nvPr/>
        </p:nvSpPr>
        <p:spPr>
          <a:xfrm>
            <a:off x="493995" y="2067751"/>
            <a:ext cx="2557376" cy="1569660"/>
          </a:xfrm>
          <a:prstGeom prst="rect">
            <a:avLst/>
          </a:prstGeom>
          <a:noFill/>
        </p:spPr>
        <p:txBody>
          <a:bodyPr wrap="square" rtlCol="0">
            <a:spAutoFit/>
          </a:bodyPr>
          <a:lstStyle/>
          <a:p>
            <a:r>
              <a:rPr lang="fi-FI" sz="1600" b="1" dirty="0">
                <a:latin typeface="Arial" panose="020B0604020202020204" pitchFamily="34" charset="0"/>
                <a:cs typeface="Arial" panose="020B0604020202020204" pitchFamily="34" charset="0"/>
              </a:rPr>
              <a:t>Josefiina </a:t>
            </a:r>
            <a:r>
              <a:rPr lang="fi-FI" sz="1600" b="1" dirty="0" err="1">
                <a:latin typeface="Arial" panose="020B0604020202020204" pitchFamily="34" charset="0"/>
                <a:cs typeface="Arial" panose="020B0604020202020204" pitchFamily="34" charset="0"/>
              </a:rPr>
              <a:t>Kivero</a:t>
            </a:r>
            <a:r>
              <a:rPr lang="fi-FI" sz="1600" b="1" dirty="0">
                <a:latin typeface="Arial" panose="020B0604020202020204" pitchFamily="34" charset="0"/>
                <a:cs typeface="Arial" panose="020B0604020202020204" pitchFamily="34" charset="0"/>
              </a:rPr>
              <a:t>,</a:t>
            </a:r>
          </a:p>
          <a:p>
            <a:r>
              <a:rPr lang="fi-FI" sz="1600" b="1" dirty="0">
                <a:latin typeface="Arial" panose="020B0604020202020204" pitchFamily="34" charset="0"/>
                <a:cs typeface="Arial" panose="020B0604020202020204" pitchFamily="34" charset="0"/>
              </a:rPr>
              <a:t>floristiikka</a:t>
            </a:r>
            <a:endParaRPr lang="fi-FI" sz="1600" dirty="0">
              <a:latin typeface="Arial" panose="020B0604020202020204" pitchFamily="34" charset="0"/>
              <a:cs typeface="Arial" panose="020B0604020202020204" pitchFamily="34" charset="0"/>
            </a:endParaRPr>
          </a:p>
          <a:p>
            <a:r>
              <a:rPr lang="fi-FI" sz="1600" dirty="0">
                <a:latin typeface="Arial" panose="020B0604020202020204" pitchFamily="34" charset="0"/>
                <a:cs typeface="Arial" panose="020B0604020202020204" pitchFamily="34" charset="0"/>
              </a:rPr>
              <a:t>- Taitaja- ja EuroSkills-kultamitalisti,</a:t>
            </a:r>
          </a:p>
          <a:p>
            <a:r>
              <a:rPr lang="fi-FI" sz="1600" dirty="0">
                <a:latin typeface="Arial" panose="020B0604020202020204" pitchFamily="34" charset="0"/>
                <a:cs typeface="Arial" panose="020B0604020202020204" pitchFamily="34" charset="0"/>
              </a:rPr>
              <a:t>- WorldSkills-kunniamaininta</a:t>
            </a:r>
          </a:p>
        </p:txBody>
      </p:sp>
    </p:spTree>
    <p:extLst>
      <p:ext uri="{BB962C8B-B14F-4D97-AF65-F5344CB8AC3E}">
        <p14:creationId xmlns:p14="http://schemas.microsoft.com/office/powerpoint/2010/main" val="1713402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descr="Kuva, joka sisältää kohteen henkilö, urheilu, mies, yleisurheilu&#10;&#10;Kuvaus luotu automaattisesti">
            <a:extLst>
              <a:ext uri="{FF2B5EF4-FFF2-40B4-BE49-F238E27FC236}">
                <a16:creationId xmlns:a16="http://schemas.microsoft.com/office/drawing/2014/main" id="{4C3C6945-DFF7-498C-8A9F-74CCAD109F0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203663"/>
            <a:ext cx="13604388" cy="7678092"/>
          </a:xfrm>
          <a:prstGeom prst="rect">
            <a:avLst/>
          </a:prstGeom>
        </p:spPr>
      </p:pic>
      <p:pic>
        <p:nvPicPr>
          <p:cNvPr id="3" name="Kuva 2">
            <a:extLst>
              <a:ext uri="{FF2B5EF4-FFF2-40B4-BE49-F238E27FC236}">
                <a16:creationId xmlns:a16="http://schemas.microsoft.com/office/drawing/2014/main" id="{E55EF1F0-E63E-62CC-89E6-27DAB2EE5A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9540" y="-1217943"/>
            <a:ext cx="5084065" cy="5816576"/>
          </a:xfrm>
          <a:prstGeom prst="rect">
            <a:avLst/>
          </a:prstGeom>
        </p:spPr>
      </p:pic>
      <p:sp>
        <p:nvSpPr>
          <p:cNvPr id="6" name="Tekstiruutu 5">
            <a:extLst>
              <a:ext uri="{FF2B5EF4-FFF2-40B4-BE49-F238E27FC236}">
                <a16:creationId xmlns:a16="http://schemas.microsoft.com/office/drawing/2014/main" id="{4AA87612-2D7A-4707-991D-A456983A89D0}"/>
              </a:ext>
            </a:extLst>
          </p:cNvPr>
          <p:cNvSpPr txBox="1"/>
          <p:nvPr/>
        </p:nvSpPr>
        <p:spPr>
          <a:xfrm>
            <a:off x="297084" y="590704"/>
            <a:ext cx="2877436" cy="1446550"/>
          </a:xfrm>
          <a:prstGeom prst="rect">
            <a:avLst/>
          </a:prstGeom>
          <a:noFill/>
        </p:spPr>
        <p:txBody>
          <a:bodyPr wrap="square" rtlCol="0">
            <a:spAutoFit/>
          </a:bodyPr>
          <a:lstStyle/>
          <a:p>
            <a:r>
              <a:rPr lang="fi-FI" sz="2200" i="1" dirty="0">
                <a:solidFill>
                  <a:schemeClr val="bg1"/>
                </a:solidFill>
                <a:latin typeface="+mj-lt"/>
              </a:rPr>
              <a:t>”Kilpailumenestys innosti hakemaan ammattikorkea-kouluun.”</a:t>
            </a:r>
          </a:p>
        </p:txBody>
      </p:sp>
      <p:sp>
        <p:nvSpPr>
          <p:cNvPr id="4" name="Tekstiruutu 3">
            <a:extLst>
              <a:ext uri="{FF2B5EF4-FFF2-40B4-BE49-F238E27FC236}">
                <a16:creationId xmlns:a16="http://schemas.microsoft.com/office/drawing/2014/main" id="{296E9314-5A45-FBFE-C1B7-5B2EE5485C7D}"/>
              </a:ext>
            </a:extLst>
          </p:cNvPr>
          <p:cNvSpPr txBox="1"/>
          <p:nvPr/>
        </p:nvSpPr>
        <p:spPr>
          <a:xfrm>
            <a:off x="297084" y="2311944"/>
            <a:ext cx="3040256" cy="584775"/>
          </a:xfrm>
          <a:prstGeom prst="rect">
            <a:avLst/>
          </a:prstGeom>
          <a:noFill/>
        </p:spPr>
        <p:txBody>
          <a:bodyPr wrap="square" rtlCol="0">
            <a:spAutoFit/>
          </a:bodyPr>
          <a:lstStyle/>
          <a:p>
            <a:r>
              <a:rPr lang="fi-FI" sz="1600" b="1" dirty="0">
                <a:solidFill>
                  <a:schemeClr val="bg1"/>
                </a:solidFill>
                <a:latin typeface="Arial" panose="020B0604020202020204" pitchFamily="34" charset="0"/>
                <a:cs typeface="Arial" panose="020B0604020202020204" pitchFamily="34" charset="0"/>
              </a:rPr>
              <a:t>Samu Lahti,</a:t>
            </a:r>
            <a:br>
              <a:rPr lang="fi-FI" sz="1600" b="1" dirty="0">
                <a:solidFill>
                  <a:schemeClr val="bg1"/>
                </a:solidFill>
                <a:latin typeface="Arial" panose="020B0604020202020204" pitchFamily="34" charset="0"/>
                <a:cs typeface="Arial" panose="020B0604020202020204" pitchFamily="34" charset="0"/>
              </a:rPr>
            </a:br>
            <a:r>
              <a:rPr lang="fi-FI" sz="1600" b="1" dirty="0">
                <a:solidFill>
                  <a:schemeClr val="bg1"/>
                </a:solidFill>
                <a:latin typeface="Arial" panose="020B0604020202020204" pitchFamily="34" charset="0"/>
                <a:cs typeface="Arial" panose="020B0604020202020204" pitchFamily="34" charset="0"/>
              </a:rPr>
              <a:t>automaatioasennus</a:t>
            </a:r>
            <a:endParaRPr lang="fi-FI"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2581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Kuva, joka sisältää kohteen sisä, keittiö, valmistelu, henkilö&#10;&#10;Kuvaus luotu automaattisesti">
            <a:extLst>
              <a:ext uri="{FF2B5EF4-FFF2-40B4-BE49-F238E27FC236}">
                <a16:creationId xmlns:a16="http://schemas.microsoft.com/office/drawing/2014/main" id="{328EE98C-B602-49FD-9F4C-72DFF3B8692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83"/>
          <a:stretch/>
        </p:blipFill>
        <p:spPr>
          <a:xfrm>
            <a:off x="0" y="0"/>
            <a:ext cx="12240683" cy="6885384"/>
          </a:xfrm>
          <a:prstGeom prst="rect">
            <a:avLst/>
          </a:prstGeom>
        </p:spPr>
      </p:pic>
      <p:pic>
        <p:nvPicPr>
          <p:cNvPr id="7" name="Kuva 6">
            <a:extLst>
              <a:ext uri="{FF2B5EF4-FFF2-40B4-BE49-F238E27FC236}">
                <a16:creationId xmlns:a16="http://schemas.microsoft.com/office/drawing/2014/main" id="{5802106A-60C9-67E0-14CE-260AD7C49E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066" y="-2000790"/>
            <a:ext cx="6162290" cy="6162290"/>
          </a:xfrm>
          <a:prstGeom prst="rect">
            <a:avLst/>
          </a:prstGeom>
        </p:spPr>
      </p:pic>
      <p:sp>
        <p:nvSpPr>
          <p:cNvPr id="4" name="Tekstiruutu 3">
            <a:extLst>
              <a:ext uri="{FF2B5EF4-FFF2-40B4-BE49-F238E27FC236}">
                <a16:creationId xmlns:a16="http://schemas.microsoft.com/office/drawing/2014/main" id="{8B9F905C-51E3-4ADE-A6B5-034172F929E6}"/>
              </a:ext>
            </a:extLst>
          </p:cNvPr>
          <p:cNvSpPr txBox="1"/>
          <p:nvPr/>
        </p:nvSpPr>
        <p:spPr>
          <a:xfrm>
            <a:off x="322588" y="518815"/>
            <a:ext cx="3308379" cy="1107996"/>
          </a:xfrm>
          <a:prstGeom prst="rect">
            <a:avLst/>
          </a:prstGeom>
          <a:noFill/>
        </p:spPr>
        <p:txBody>
          <a:bodyPr wrap="square" rtlCol="0">
            <a:spAutoFit/>
          </a:bodyPr>
          <a:lstStyle/>
          <a:p>
            <a:r>
              <a:rPr lang="fi-FI" sz="2200" i="1" dirty="0">
                <a:solidFill>
                  <a:schemeClr val="bg1"/>
                </a:solidFill>
                <a:latin typeface="+mj-lt"/>
              </a:rPr>
              <a:t>”Kilpaileminen kehittää ja ajaa pois mukavuus-alueelta.”</a:t>
            </a:r>
            <a:endParaRPr lang="fi-FI" sz="2200" i="1" dirty="0">
              <a:solidFill>
                <a:schemeClr val="bg1"/>
              </a:solidFill>
            </a:endParaRPr>
          </a:p>
        </p:txBody>
      </p:sp>
      <p:sp>
        <p:nvSpPr>
          <p:cNvPr id="8" name="Tekstiruutu 7">
            <a:extLst>
              <a:ext uri="{FF2B5EF4-FFF2-40B4-BE49-F238E27FC236}">
                <a16:creationId xmlns:a16="http://schemas.microsoft.com/office/drawing/2014/main" id="{A0D130C3-E147-40A7-8767-6D4DEB66FCA9}"/>
              </a:ext>
            </a:extLst>
          </p:cNvPr>
          <p:cNvSpPr txBox="1"/>
          <p:nvPr/>
        </p:nvSpPr>
        <p:spPr>
          <a:xfrm>
            <a:off x="322588" y="1799448"/>
            <a:ext cx="2688299" cy="1077218"/>
          </a:xfrm>
          <a:prstGeom prst="rect">
            <a:avLst/>
          </a:prstGeom>
          <a:noFill/>
        </p:spPr>
        <p:txBody>
          <a:bodyPr wrap="square" rtlCol="0">
            <a:spAutoFit/>
          </a:bodyPr>
          <a:lstStyle/>
          <a:p>
            <a:r>
              <a:rPr lang="fi-FI" sz="1600" b="1" dirty="0" err="1">
                <a:solidFill>
                  <a:schemeClr val="bg1"/>
                </a:solidFill>
                <a:latin typeface="Frutiger LT Pro 45 Light" panose="020B0403030504020204" pitchFamily="34" charset="0"/>
              </a:rPr>
              <a:t>Emeliina</a:t>
            </a:r>
            <a:r>
              <a:rPr lang="fi-FI" sz="1600" b="1" dirty="0">
                <a:solidFill>
                  <a:schemeClr val="bg1"/>
                </a:solidFill>
                <a:latin typeface="Frutiger LT Pro 45 Light" panose="020B0403030504020204" pitchFamily="34" charset="0"/>
              </a:rPr>
              <a:t> Papinniemi,</a:t>
            </a:r>
          </a:p>
          <a:p>
            <a:r>
              <a:rPr lang="fi-FI" sz="1600" b="1" dirty="0">
                <a:solidFill>
                  <a:schemeClr val="bg1"/>
                </a:solidFill>
                <a:latin typeface="Frutiger LT Pro 45 Light" panose="020B0403030504020204" pitchFamily="34" charset="0"/>
              </a:rPr>
              <a:t>kondiittori</a:t>
            </a:r>
          </a:p>
          <a:p>
            <a:r>
              <a:rPr lang="fi-FI" sz="1600" dirty="0">
                <a:solidFill>
                  <a:schemeClr val="bg1"/>
                </a:solidFill>
                <a:latin typeface="Frutiger LT Pro 55 Roman" panose="020B0602020204020204" pitchFamily="34" charset="0"/>
              </a:rPr>
              <a:t>- Taitaja- ja WorldSkills-kultamitalisti</a:t>
            </a:r>
            <a:endParaRPr lang="fi-FI" sz="1600" dirty="0">
              <a:solidFill>
                <a:schemeClr val="bg1"/>
              </a:solidFill>
            </a:endParaRPr>
          </a:p>
        </p:txBody>
      </p:sp>
    </p:spTree>
    <p:extLst>
      <p:ext uri="{BB962C8B-B14F-4D97-AF65-F5344CB8AC3E}">
        <p14:creationId xmlns:p14="http://schemas.microsoft.com/office/powerpoint/2010/main" val="2928077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770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E7EA7CA1-19D5-98A0-4EB9-D6F5E729E7C3}"/>
              </a:ext>
            </a:extLst>
          </p:cNvPr>
          <p:cNvSpPr>
            <a:spLocks noGrp="1"/>
          </p:cNvSpPr>
          <p:nvPr>
            <p:ph type="pic" idx="13"/>
          </p:nvPr>
        </p:nvSpPr>
        <p:spPr/>
        <p:txBody>
          <a:bodyPr/>
          <a:lstStyle/>
          <a:p>
            <a:endParaRPr lang="fi-FI"/>
          </a:p>
        </p:txBody>
      </p:sp>
      <p:pic>
        <p:nvPicPr>
          <p:cNvPr id="2" name="Kuva 1" descr="Kuva, joka sisältää kohteen istuminen, pöytä, piiri, nainen&#10;&#10;Kuvaus luotu automaattisesti">
            <a:extLst>
              <a:ext uri="{FF2B5EF4-FFF2-40B4-BE49-F238E27FC236}">
                <a16:creationId xmlns:a16="http://schemas.microsoft.com/office/drawing/2014/main" id="{78E2609D-8B7F-6B53-507E-1B9E6141F8A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087" y="157210"/>
            <a:ext cx="12124913" cy="6822283"/>
          </a:xfrm>
          <a:prstGeom prst="rect">
            <a:avLst/>
          </a:prstGeom>
        </p:spPr>
      </p:pic>
    </p:spTree>
    <p:extLst>
      <p:ext uri="{BB962C8B-B14F-4D97-AF65-F5344CB8AC3E}">
        <p14:creationId xmlns:p14="http://schemas.microsoft.com/office/powerpoint/2010/main" val="1836039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5B7CBE-F715-BA3A-D51A-45378A8EC634}"/>
              </a:ext>
            </a:extLst>
          </p:cNvPr>
          <p:cNvSpPr>
            <a:spLocks noGrp="1"/>
          </p:cNvSpPr>
          <p:nvPr>
            <p:ph type="title"/>
          </p:nvPr>
        </p:nvSpPr>
        <p:spPr>
          <a:xfrm>
            <a:off x="675340" y="365874"/>
            <a:ext cx="11053483" cy="764428"/>
          </a:xfrm>
        </p:spPr>
        <p:txBody>
          <a:bodyPr/>
          <a:lstStyle/>
          <a:p>
            <a:r>
              <a:rPr lang="fi-FI" dirty="0"/>
              <a:t>Historiasta tähän päivään</a:t>
            </a:r>
          </a:p>
        </p:txBody>
      </p:sp>
      <p:grpSp>
        <p:nvGrpSpPr>
          <p:cNvPr id="20" name="Ryhmä 19">
            <a:extLst>
              <a:ext uri="{FF2B5EF4-FFF2-40B4-BE49-F238E27FC236}">
                <a16:creationId xmlns:a16="http://schemas.microsoft.com/office/drawing/2014/main" id="{B78C51A1-2C44-F061-5F8A-F655ABCB4A71}"/>
              </a:ext>
            </a:extLst>
          </p:cNvPr>
          <p:cNvGrpSpPr/>
          <p:nvPr/>
        </p:nvGrpSpPr>
        <p:grpSpPr>
          <a:xfrm>
            <a:off x="573740" y="3429000"/>
            <a:ext cx="10994571" cy="0"/>
            <a:chOff x="573740" y="3429000"/>
            <a:chExt cx="10994571" cy="0"/>
          </a:xfrm>
        </p:grpSpPr>
        <p:cxnSp>
          <p:nvCxnSpPr>
            <p:cNvPr id="11" name="Suora nuoliyhdysviiva 10">
              <a:extLst>
                <a:ext uri="{FF2B5EF4-FFF2-40B4-BE49-F238E27FC236}">
                  <a16:creationId xmlns:a16="http://schemas.microsoft.com/office/drawing/2014/main" id="{863F4B5B-B47E-A88B-6E5B-A1962787FF68}"/>
                </a:ext>
              </a:extLst>
            </p:cNvPr>
            <p:cNvCxnSpPr/>
            <p:nvPr/>
          </p:nvCxnSpPr>
          <p:spPr>
            <a:xfrm>
              <a:off x="573740" y="3429000"/>
              <a:ext cx="1099457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F74EFB01-9714-AC7B-CB02-37FC3CEE7205}"/>
                </a:ext>
              </a:extLst>
            </p:cNvPr>
            <p:cNvCxnSpPr>
              <a:cxnSpLocks/>
            </p:cNvCxnSpPr>
            <p:nvPr/>
          </p:nvCxnSpPr>
          <p:spPr>
            <a:xfrm>
              <a:off x="573740" y="3429000"/>
              <a:ext cx="209326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uora yhdysviiva 16">
              <a:extLst>
                <a:ext uri="{FF2B5EF4-FFF2-40B4-BE49-F238E27FC236}">
                  <a16:creationId xmlns:a16="http://schemas.microsoft.com/office/drawing/2014/main" id="{43939415-9171-9A3F-4330-0E7325C8C205}"/>
                </a:ext>
              </a:extLst>
            </p:cNvPr>
            <p:cNvCxnSpPr>
              <a:cxnSpLocks/>
            </p:cNvCxnSpPr>
            <p:nvPr/>
          </p:nvCxnSpPr>
          <p:spPr>
            <a:xfrm>
              <a:off x="2667000" y="3429000"/>
              <a:ext cx="2093260"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uora yhdysviiva 17">
              <a:extLst>
                <a:ext uri="{FF2B5EF4-FFF2-40B4-BE49-F238E27FC236}">
                  <a16:creationId xmlns:a16="http://schemas.microsoft.com/office/drawing/2014/main" id="{910E077B-7770-068C-4607-7C8C65A2984C}"/>
                </a:ext>
              </a:extLst>
            </p:cNvPr>
            <p:cNvCxnSpPr>
              <a:cxnSpLocks/>
            </p:cNvCxnSpPr>
            <p:nvPr/>
          </p:nvCxnSpPr>
          <p:spPr>
            <a:xfrm>
              <a:off x="4760260" y="3429000"/>
              <a:ext cx="2093260"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uora yhdysviiva 18">
              <a:extLst>
                <a:ext uri="{FF2B5EF4-FFF2-40B4-BE49-F238E27FC236}">
                  <a16:creationId xmlns:a16="http://schemas.microsoft.com/office/drawing/2014/main" id="{D5916B32-FEDB-9AE8-C01D-07DE292767B7}"/>
                </a:ext>
              </a:extLst>
            </p:cNvPr>
            <p:cNvCxnSpPr>
              <a:cxnSpLocks/>
            </p:cNvCxnSpPr>
            <p:nvPr/>
          </p:nvCxnSpPr>
          <p:spPr>
            <a:xfrm>
              <a:off x="6853520" y="3429000"/>
              <a:ext cx="2093260" cy="0"/>
            </a:xfrm>
            <a:prstGeom prst="line">
              <a:avLst/>
            </a:prstGeom>
            <a:ln w="76200">
              <a:solidFill>
                <a:srgbClr val="97D700"/>
              </a:solidFill>
            </a:ln>
          </p:spPr>
          <p:style>
            <a:lnRef idx="1">
              <a:schemeClr val="accent1"/>
            </a:lnRef>
            <a:fillRef idx="0">
              <a:schemeClr val="accent1"/>
            </a:fillRef>
            <a:effectRef idx="0">
              <a:schemeClr val="accent1"/>
            </a:effectRef>
            <a:fontRef idx="minor">
              <a:schemeClr val="tx1"/>
            </a:fontRef>
          </p:style>
        </p:cxnSp>
      </p:grpSp>
      <p:sp>
        <p:nvSpPr>
          <p:cNvPr id="22" name="Tekstiruutu 21">
            <a:extLst>
              <a:ext uri="{FF2B5EF4-FFF2-40B4-BE49-F238E27FC236}">
                <a16:creationId xmlns:a16="http://schemas.microsoft.com/office/drawing/2014/main" id="{3AE39386-3336-9BE9-1F5A-F07A9D2BB816}"/>
              </a:ext>
            </a:extLst>
          </p:cNvPr>
          <p:cNvSpPr txBox="1"/>
          <p:nvPr/>
        </p:nvSpPr>
        <p:spPr>
          <a:xfrm>
            <a:off x="573738" y="4846567"/>
            <a:ext cx="2267431" cy="1323439"/>
          </a:xfrm>
          <a:prstGeom prst="rect">
            <a:avLst/>
          </a:prstGeom>
          <a:noFill/>
        </p:spPr>
        <p:txBody>
          <a:bodyPr wrap="square" lIns="0" tIns="0" rIns="0" bIns="0" rtlCol="0">
            <a:spAutoFit/>
          </a:bodyPr>
          <a:lstStyle/>
          <a:p>
            <a:pPr algn="l"/>
            <a:r>
              <a:rPr lang="fi-FI" sz="1700" b="1" dirty="0">
                <a:latin typeface="Frutiger LT Com 45 Light" panose="020B0303030504020204" pitchFamily="34" charset="0"/>
              </a:rPr>
              <a:t>1989</a:t>
            </a:r>
          </a:p>
          <a:p>
            <a:r>
              <a:rPr lang="fi-FI" sz="1700" dirty="0"/>
              <a:t>Suomi osallistuu ensimmäisen kerran WorldSkills-kilpailuun</a:t>
            </a:r>
          </a:p>
          <a:p>
            <a:pPr algn="l"/>
            <a:endParaRPr lang="fi-FI" dirty="0">
              <a:latin typeface="Frutiger LT Com 45 Light" panose="020B0303030504020204" pitchFamily="34" charset="0"/>
            </a:endParaRPr>
          </a:p>
        </p:txBody>
      </p:sp>
      <p:sp>
        <p:nvSpPr>
          <p:cNvPr id="23" name="Tekstiruutu 22">
            <a:extLst>
              <a:ext uri="{FF2B5EF4-FFF2-40B4-BE49-F238E27FC236}">
                <a16:creationId xmlns:a16="http://schemas.microsoft.com/office/drawing/2014/main" id="{96F2EB4C-313D-0173-C928-A0C056E9C0FA}"/>
              </a:ext>
            </a:extLst>
          </p:cNvPr>
          <p:cNvSpPr txBox="1"/>
          <p:nvPr/>
        </p:nvSpPr>
        <p:spPr>
          <a:xfrm>
            <a:off x="573738" y="2426679"/>
            <a:ext cx="1766689" cy="1046440"/>
          </a:xfrm>
          <a:prstGeom prst="rect">
            <a:avLst/>
          </a:prstGeom>
          <a:noFill/>
        </p:spPr>
        <p:txBody>
          <a:bodyPr wrap="square" lIns="0" tIns="0" rIns="0" bIns="0" rtlCol="0">
            <a:spAutoFit/>
          </a:bodyPr>
          <a:lstStyle/>
          <a:p>
            <a:pPr algn="l"/>
            <a:r>
              <a:rPr lang="fi-FI" sz="1700" b="1" dirty="0">
                <a:latin typeface="Frutiger LT Com 45 Light" panose="020B0303030504020204" pitchFamily="34" charset="0"/>
              </a:rPr>
              <a:t>1988</a:t>
            </a:r>
          </a:p>
          <a:p>
            <a:r>
              <a:rPr lang="fi-FI" sz="1700" dirty="0"/>
              <a:t>Ensimmäinen Taitaja-kilpailu</a:t>
            </a:r>
          </a:p>
          <a:p>
            <a:pPr algn="l"/>
            <a:endParaRPr lang="fi-FI" sz="1700" dirty="0">
              <a:latin typeface="Frutiger LT Com 45 Light" panose="020B0303030504020204" pitchFamily="34" charset="0"/>
            </a:endParaRPr>
          </a:p>
        </p:txBody>
      </p:sp>
      <p:sp>
        <p:nvSpPr>
          <p:cNvPr id="24" name="Tekstiruutu 23">
            <a:extLst>
              <a:ext uri="{FF2B5EF4-FFF2-40B4-BE49-F238E27FC236}">
                <a16:creationId xmlns:a16="http://schemas.microsoft.com/office/drawing/2014/main" id="{C0A8846B-1BE4-D8E7-8130-D99E284B33D5}"/>
              </a:ext>
            </a:extLst>
          </p:cNvPr>
          <p:cNvSpPr txBox="1"/>
          <p:nvPr/>
        </p:nvSpPr>
        <p:spPr>
          <a:xfrm>
            <a:off x="573738" y="3692605"/>
            <a:ext cx="1766689" cy="1308050"/>
          </a:xfrm>
          <a:prstGeom prst="rect">
            <a:avLst/>
          </a:prstGeom>
          <a:noFill/>
        </p:spPr>
        <p:txBody>
          <a:bodyPr wrap="square" lIns="0" tIns="0" rIns="0" bIns="0" rtlCol="0">
            <a:spAutoFit/>
          </a:bodyPr>
          <a:lstStyle/>
          <a:p>
            <a:pPr algn="l"/>
            <a:r>
              <a:rPr lang="fi-FI" sz="1700" b="1" dirty="0">
                <a:latin typeface="Frutiger LT Com 45 Light" panose="020B0303030504020204" pitchFamily="34" charset="0"/>
              </a:rPr>
              <a:t>1988</a:t>
            </a:r>
          </a:p>
          <a:p>
            <a:r>
              <a:rPr lang="fi-FI" sz="1700" dirty="0"/>
              <a:t>Suomi liittyy WorldSkills-järjestön jäseneksi</a:t>
            </a:r>
          </a:p>
          <a:p>
            <a:pPr algn="l"/>
            <a:endParaRPr lang="fi-FI" sz="1700" dirty="0">
              <a:latin typeface="Frutiger LT Com 45 Light" panose="020B0303030504020204" pitchFamily="34" charset="0"/>
            </a:endParaRPr>
          </a:p>
        </p:txBody>
      </p:sp>
      <p:sp>
        <p:nvSpPr>
          <p:cNvPr id="25" name="Tekstiruutu 24">
            <a:extLst>
              <a:ext uri="{FF2B5EF4-FFF2-40B4-BE49-F238E27FC236}">
                <a16:creationId xmlns:a16="http://schemas.microsoft.com/office/drawing/2014/main" id="{581A2D41-83A6-C6F1-49A0-0F0A829AADAB}"/>
              </a:ext>
            </a:extLst>
          </p:cNvPr>
          <p:cNvSpPr txBox="1"/>
          <p:nvPr/>
        </p:nvSpPr>
        <p:spPr>
          <a:xfrm>
            <a:off x="2667000" y="3692605"/>
            <a:ext cx="2267431" cy="1046440"/>
          </a:xfrm>
          <a:prstGeom prst="rect">
            <a:avLst/>
          </a:prstGeom>
          <a:noFill/>
        </p:spPr>
        <p:txBody>
          <a:bodyPr wrap="square" lIns="0" tIns="0" rIns="0" bIns="0" rtlCol="0">
            <a:spAutoFit/>
          </a:bodyPr>
          <a:lstStyle/>
          <a:p>
            <a:pPr algn="l"/>
            <a:r>
              <a:rPr lang="fi-FI" sz="1700" b="1" dirty="0">
                <a:latin typeface="Frutiger LT Com 45 Light" panose="020B0303030504020204" pitchFamily="34" charset="0"/>
              </a:rPr>
              <a:t>1993</a:t>
            </a:r>
          </a:p>
          <a:p>
            <a:r>
              <a:rPr lang="fi-FI" sz="1700" dirty="0"/>
              <a:t>Skills Finland ry perustetaan</a:t>
            </a:r>
          </a:p>
          <a:p>
            <a:pPr algn="l"/>
            <a:endParaRPr lang="fi-FI" sz="1700" dirty="0">
              <a:latin typeface="Frutiger LT Com 45 Light" panose="020B0303030504020204" pitchFamily="34" charset="0"/>
            </a:endParaRPr>
          </a:p>
        </p:txBody>
      </p:sp>
      <p:sp>
        <p:nvSpPr>
          <p:cNvPr id="26" name="Tekstiruutu 25">
            <a:extLst>
              <a:ext uri="{FF2B5EF4-FFF2-40B4-BE49-F238E27FC236}">
                <a16:creationId xmlns:a16="http://schemas.microsoft.com/office/drawing/2014/main" id="{04C8D558-7F97-C9BA-5AA6-7E4AFC25E427}"/>
              </a:ext>
            </a:extLst>
          </p:cNvPr>
          <p:cNvSpPr txBox="1"/>
          <p:nvPr/>
        </p:nvSpPr>
        <p:spPr>
          <a:xfrm>
            <a:off x="4760256" y="2454142"/>
            <a:ext cx="2267431" cy="1046440"/>
          </a:xfrm>
          <a:prstGeom prst="rect">
            <a:avLst/>
          </a:prstGeom>
          <a:noFill/>
        </p:spPr>
        <p:txBody>
          <a:bodyPr wrap="square" lIns="0" tIns="0" rIns="0" bIns="0" rtlCol="0">
            <a:spAutoFit/>
          </a:bodyPr>
          <a:lstStyle/>
          <a:p>
            <a:pPr algn="l"/>
            <a:r>
              <a:rPr lang="fi-FI" sz="1700" b="1" dirty="0">
                <a:latin typeface="Frutiger LT Com 45 Light" panose="020B0303030504020204" pitchFamily="34" charset="0"/>
              </a:rPr>
              <a:t>2005</a:t>
            </a:r>
          </a:p>
          <a:p>
            <a:r>
              <a:rPr lang="fi-FI" sz="1700" dirty="0"/>
              <a:t>WorldSkills Helsinki 2005</a:t>
            </a:r>
          </a:p>
          <a:p>
            <a:pPr algn="l"/>
            <a:endParaRPr lang="fi-FI" sz="1700" dirty="0">
              <a:latin typeface="Frutiger LT Com 45 Light" panose="020B0303030504020204" pitchFamily="34" charset="0"/>
            </a:endParaRPr>
          </a:p>
        </p:txBody>
      </p:sp>
      <p:sp>
        <p:nvSpPr>
          <p:cNvPr id="27" name="Tekstiruutu 26">
            <a:extLst>
              <a:ext uri="{FF2B5EF4-FFF2-40B4-BE49-F238E27FC236}">
                <a16:creationId xmlns:a16="http://schemas.microsoft.com/office/drawing/2014/main" id="{89F67E35-6166-590C-CAC3-73F64303BF90}"/>
              </a:ext>
            </a:extLst>
          </p:cNvPr>
          <p:cNvSpPr txBox="1"/>
          <p:nvPr/>
        </p:nvSpPr>
        <p:spPr>
          <a:xfrm>
            <a:off x="4760256" y="1213009"/>
            <a:ext cx="2267431" cy="1046440"/>
          </a:xfrm>
          <a:prstGeom prst="rect">
            <a:avLst/>
          </a:prstGeom>
          <a:noFill/>
        </p:spPr>
        <p:txBody>
          <a:bodyPr wrap="square" lIns="0" tIns="0" rIns="0" bIns="0" rtlCol="0">
            <a:spAutoFit/>
          </a:bodyPr>
          <a:lstStyle/>
          <a:p>
            <a:pPr algn="l"/>
            <a:r>
              <a:rPr lang="fi-FI" sz="1700" b="1" dirty="0">
                <a:latin typeface="Frutiger LT Com 45 Light" panose="020B0303030504020204" pitchFamily="34" charset="0"/>
              </a:rPr>
              <a:t>2005</a:t>
            </a:r>
          </a:p>
          <a:p>
            <a:r>
              <a:rPr lang="fi-FI" sz="1700" dirty="0"/>
              <a:t>Suomi liittyy International </a:t>
            </a:r>
            <a:r>
              <a:rPr lang="fi-FI" sz="1700" dirty="0" err="1"/>
              <a:t>Abilympic</a:t>
            </a:r>
            <a:r>
              <a:rPr lang="fi-FI" sz="1700" dirty="0"/>
              <a:t> Federationin jäseneksi</a:t>
            </a:r>
            <a:endParaRPr lang="fi-FI" sz="1700" dirty="0">
              <a:latin typeface="Frutiger LT Com 45 Light" panose="020B0303030504020204" pitchFamily="34" charset="0"/>
            </a:endParaRPr>
          </a:p>
        </p:txBody>
      </p:sp>
      <p:sp>
        <p:nvSpPr>
          <p:cNvPr id="28" name="Tekstiruutu 27">
            <a:extLst>
              <a:ext uri="{FF2B5EF4-FFF2-40B4-BE49-F238E27FC236}">
                <a16:creationId xmlns:a16="http://schemas.microsoft.com/office/drawing/2014/main" id="{6EB9F47B-64EC-1A10-C5AE-7165883C60D1}"/>
              </a:ext>
            </a:extLst>
          </p:cNvPr>
          <p:cNvSpPr txBox="1"/>
          <p:nvPr/>
        </p:nvSpPr>
        <p:spPr>
          <a:xfrm>
            <a:off x="4760256" y="4823546"/>
            <a:ext cx="2267431" cy="1046440"/>
          </a:xfrm>
          <a:prstGeom prst="rect">
            <a:avLst/>
          </a:prstGeom>
          <a:noFill/>
        </p:spPr>
        <p:txBody>
          <a:bodyPr wrap="square" lIns="0" tIns="0" rIns="0" bIns="0" rtlCol="0">
            <a:spAutoFit/>
          </a:bodyPr>
          <a:lstStyle/>
          <a:p>
            <a:pPr algn="l"/>
            <a:r>
              <a:rPr lang="fi-FI" sz="1700" b="1" dirty="0">
                <a:latin typeface="Frutiger LT Com 45 Light" panose="020B0303030504020204" pitchFamily="34" charset="0"/>
              </a:rPr>
              <a:t>2007</a:t>
            </a:r>
          </a:p>
          <a:p>
            <a:r>
              <a:rPr lang="fi-FI" sz="1700" dirty="0"/>
              <a:t>WorldSkills Europe perustetaan, Suomi perustajajäsen</a:t>
            </a:r>
            <a:endParaRPr lang="fi-FI" sz="1700" dirty="0">
              <a:latin typeface="Frutiger LT Com 45 Light" panose="020B0303030504020204" pitchFamily="34" charset="0"/>
            </a:endParaRPr>
          </a:p>
        </p:txBody>
      </p:sp>
      <p:sp>
        <p:nvSpPr>
          <p:cNvPr id="29" name="Tekstiruutu 28">
            <a:extLst>
              <a:ext uri="{FF2B5EF4-FFF2-40B4-BE49-F238E27FC236}">
                <a16:creationId xmlns:a16="http://schemas.microsoft.com/office/drawing/2014/main" id="{3AD7F41D-D8A0-87D7-D27A-CCD99CFCF3BA}"/>
              </a:ext>
            </a:extLst>
          </p:cNvPr>
          <p:cNvSpPr txBox="1"/>
          <p:nvPr/>
        </p:nvSpPr>
        <p:spPr>
          <a:xfrm>
            <a:off x="4760257" y="3585083"/>
            <a:ext cx="2267431" cy="1046440"/>
          </a:xfrm>
          <a:prstGeom prst="rect">
            <a:avLst/>
          </a:prstGeom>
          <a:noFill/>
        </p:spPr>
        <p:txBody>
          <a:bodyPr wrap="square" lIns="0" tIns="0" rIns="0" bIns="0" rtlCol="0">
            <a:spAutoFit/>
          </a:bodyPr>
          <a:lstStyle/>
          <a:p>
            <a:pPr algn="l"/>
            <a:r>
              <a:rPr lang="fi-FI" sz="1700" b="1" dirty="0">
                <a:latin typeface="Frutiger LT Com 45 Light" panose="020B0303030504020204" pitchFamily="34" charset="0"/>
              </a:rPr>
              <a:t>2007</a:t>
            </a:r>
          </a:p>
          <a:p>
            <a:r>
              <a:rPr lang="fi-FI" sz="1700" dirty="0"/>
              <a:t>Suomi osallistuu ensimmäisen kerran Abilympics-kilpailuun</a:t>
            </a:r>
            <a:endParaRPr lang="fi-FI" sz="1700" dirty="0">
              <a:latin typeface="Frutiger LT Com 45 Light" panose="020B0303030504020204" pitchFamily="34" charset="0"/>
            </a:endParaRPr>
          </a:p>
        </p:txBody>
      </p:sp>
      <p:sp>
        <p:nvSpPr>
          <p:cNvPr id="30" name="Tekstiruutu 29">
            <a:extLst>
              <a:ext uri="{FF2B5EF4-FFF2-40B4-BE49-F238E27FC236}">
                <a16:creationId xmlns:a16="http://schemas.microsoft.com/office/drawing/2014/main" id="{BC8757E7-D104-5739-136F-F478F98C99B1}"/>
              </a:ext>
            </a:extLst>
          </p:cNvPr>
          <p:cNvSpPr txBox="1"/>
          <p:nvPr/>
        </p:nvSpPr>
        <p:spPr>
          <a:xfrm>
            <a:off x="6948285" y="3585083"/>
            <a:ext cx="2267431" cy="1046440"/>
          </a:xfrm>
          <a:prstGeom prst="rect">
            <a:avLst/>
          </a:prstGeom>
          <a:noFill/>
        </p:spPr>
        <p:txBody>
          <a:bodyPr wrap="square" lIns="0" tIns="0" rIns="0" bIns="0" rtlCol="0">
            <a:spAutoFit/>
          </a:bodyPr>
          <a:lstStyle/>
          <a:p>
            <a:pPr algn="l"/>
            <a:r>
              <a:rPr lang="fi-FI" sz="1700" b="1" dirty="0">
                <a:latin typeface="Frutiger LT Com 45 Light" panose="020B0303030504020204" pitchFamily="34" charset="0"/>
              </a:rPr>
              <a:t>2008</a:t>
            </a:r>
          </a:p>
          <a:p>
            <a:r>
              <a:rPr lang="fi-FI" sz="1700" dirty="0"/>
              <a:t>Suomi osallistuu ensimmäiseen EuroSkills-kilpailuun</a:t>
            </a:r>
            <a:endParaRPr lang="fi-FI" sz="1700" dirty="0">
              <a:latin typeface="Frutiger LT Com 45 Light" panose="020B0303030504020204" pitchFamily="34" charset="0"/>
            </a:endParaRPr>
          </a:p>
        </p:txBody>
      </p:sp>
      <p:sp>
        <p:nvSpPr>
          <p:cNvPr id="31" name="Tekstiruutu 30">
            <a:extLst>
              <a:ext uri="{FF2B5EF4-FFF2-40B4-BE49-F238E27FC236}">
                <a16:creationId xmlns:a16="http://schemas.microsoft.com/office/drawing/2014/main" id="{7907606A-DD0B-D5BF-7F2A-B932A23939B1}"/>
              </a:ext>
            </a:extLst>
          </p:cNvPr>
          <p:cNvSpPr txBox="1"/>
          <p:nvPr/>
        </p:nvSpPr>
        <p:spPr>
          <a:xfrm>
            <a:off x="9041540" y="2104412"/>
            <a:ext cx="2267431" cy="1046440"/>
          </a:xfrm>
          <a:prstGeom prst="rect">
            <a:avLst/>
          </a:prstGeom>
          <a:noFill/>
        </p:spPr>
        <p:txBody>
          <a:bodyPr wrap="square" lIns="0" tIns="0" rIns="0" bIns="0" rtlCol="0">
            <a:spAutoFit/>
          </a:bodyPr>
          <a:lstStyle/>
          <a:p>
            <a:pPr algn="l"/>
            <a:r>
              <a:rPr lang="fi-FI" sz="1700" b="1" dirty="0">
                <a:latin typeface="Frutiger LT Com 45 Light" panose="020B0303030504020204" pitchFamily="34" charset="0"/>
              </a:rPr>
              <a:t>2021</a:t>
            </a:r>
          </a:p>
          <a:p>
            <a:r>
              <a:rPr lang="fi-FI" sz="1700" dirty="0"/>
              <a:t>Kansainvälinen WSOS-kehittämiskeskus perustetaan Suomeen</a:t>
            </a:r>
          </a:p>
        </p:txBody>
      </p:sp>
      <p:sp>
        <p:nvSpPr>
          <p:cNvPr id="32" name="Tekstiruutu 31">
            <a:extLst>
              <a:ext uri="{FF2B5EF4-FFF2-40B4-BE49-F238E27FC236}">
                <a16:creationId xmlns:a16="http://schemas.microsoft.com/office/drawing/2014/main" id="{0488EC96-B24B-73CC-4506-DA4870880724}"/>
              </a:ext>
            </a:extLst>
          </p:cNvPr>
          <p:cNvSpPr txBox="1"/>
          <p:nvPr/>
        </p:nvSpPr>
        <p:spPr>
          <a:xfrm>
            <a:off x="9041541" y="3634655"/>
            <a:ext cx="2267431" cy="1308050"/>
          </a:xfrm>
          <a:prstGeom prst="rect">
            <a:avLst/>
          </a:prstGeom>
          <a:noFill/>
        </p:spPr>
        <p:txBody>
          <a:bodyPr wrap="square" lIns="0" tIns="0" rIns="0" bIns="0" rtlCol="0">
            <a:spAutoFit/>
          </a:bodyPr>
          <a:lstStyle/>
          <a:p>
            <a:pPr algn="l"/>
            <a:r>
              <a:rPr lang="fi-FI" sz="1700" b="1" dirty="0">
                <a:latin typeface="Frutiger LT Com 45 Light" panose="020B0303030504020204" pitchFamily="34" charset="0"/>
              </a:rPr>
              <a:t>2022</a:t>
            </a:r>
          </a:p>
          <a:p>
            <a:r>
              <a:rPr lang="fi-FI" sz="1700" dirty="0"/>
              <a:t>WorldSkills </a:t>
            </a:r>
            <a:r>
              <a:rPr lang="fi-FI" sz="1700" dirty="0" err="1"/>
              <a:t>Competition</a:t>
            </a:r>
            <a:r>
              <a:rPr lang="fi-FI" sz="1700" dirty="0"/>
              <a:t> 2022 </a:t>
            </a:r>
            <a:r>
              <a:rPr lang="fi-FI" sz="1700" dirty="0" err="1"/>
              <a:t>Special</a:t>
            </a:r>
            <a:r>
              <a:rPr lang="fi-FI" sz="1700" dirty="0"/>
              <a:t> Edition, Suomi yhtenä kisajärjestäjänä</a:t>
            </a:r>
          </a:p>
        </p:txBody>
      </p:sp>
      <p:sp>
        <p:nvSpPr>
          <p:cNvPr id="4" name="Nuoli: Oikea 3">
            <a:extLst>
              <a:ext uri="{FF2B5EF4-FFF2-40B4-BE49-F238E27FC236}">
                <a16:creationId xmlns:a16="http://schemas.microsoft.com/office/drawing/2014/main" id="{96DD1780-733E-4186-6E67-21F46E777FDF}"/>
              </a:ext>
            </a:extLst>
          </p:cNvPr>
          <p:cNvSpPr/>
          <p:nvPr/>
        </p:nvSpPr>
        <p:spPr>
          <a:xfrm>
            <a:off x="9959870" y="2662635"/>
            <a:ext cx="2001520" cy="1387741"/>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5400" b="1" dirty="0">
                <a:solidFill>
                  <a:srgbClr val="000000"/>
                </a:solidFill>
              </a:rPr>
              <a:t>2024</a:t>
            </a:r>
          </a:p>
          <a:p>
            <a:pPr algn="ctr"/>
            <a:r>
              <a:rPr lang="fi-FI" b="1" dirty="0">
                <a:solidFill>
                  <a:srgbClr val="000000"/>
                </a:solidFill>
              </a:rPr>
              <a:t>KUOPIO</a:t>
            </a:r>
            <a:endParaRPr lang="fi-FI" dirty="0">
              <a:solidFill>
                <a:srgbClr val="000000"/>
              </a:solidFill>
            </a:endParaRPr>
          </a:p>
        </p:txBody>
      </p:sp>
      <p:sp>
        <p:nvSpPr>
          <p:cNvPr id="6" name="Nuoli: Oikea 5">
            <a:extLst>
              <a:ext uri="{FF2B5EF4-FFF2-40B4-BE49-F238E27FC236}">
                <a16:creationId xmlns:a16="http://schemas.microsoft.com/office/drawing/2014/main" id="{A6DCF2D9-78CC-662B-A28C-4D047250B1ED}"/>
              </a:ext>
            </a:extLst>
          </p:cNvPr>
          <p:cNvSpPr/>
          <p:nvPr/>
        </p:nvSpPr>
        <p:spPr>
          <a:xfrm>
            <a:off x="7451805" y="2627632"/>
            <a:ext cx="2001520" cy="1387741"/>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5400" b="1" dirty="0">
                <a:solidFill>
                  <a:srgbClr val="000000"/>
                </a:solidFill>
              </a:rPr>
              <a:t>2011</a:t>
            </a:r>
          </a:p>
          <a:p>
            <a:pPr algn="ctr"/>
            <a:r>
              <a:rPr lang="fi-FI" b="1" dirty="0">
                <a:solidFill>
                  <a:srgbClr val="000000"/>
                </a:solidFill>
              </a:rPr>
              <a:t>KUOPIO</a:t>
            </a:r>
            <a:endParaRPr lang="fi-FI" dirty="0">
              <a:solidFill>
                <a:srgbClr val="000000"/>
              </a:solidFill>
            </a:endParaRPr>
          </a:p>
        </p:txBody>
      </p:sp>
    </p:spTree>
    <p:extLst>
      <p:ext uri="{BB962C8B-B14F-4D97-AF65-F5344CB8AC3E}">
        <p14:creationId xmlns:p14="http://schemas.microsoft.com/office/powerpoint/2010/main" val="3653751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D5B926-9950-05D5-621A-45F50C19741F}"/>
              </a:ext>
            </a:extLst>
          </p:cNvPr>
          <p:cNvSpPr>
            <a:spLocks noGrp="1"/>
          </p:cNvSpPr>
          <p:nvPr>
            <p:ph type="title"/>
          </p:nvPr>
        </p:nvSpPr>
        <p:spPr>
          <a:xfrm>
            <a:off x="1051261" y="335245"/>
            <a:ext cx="8581146" cy="764428"/>
          </a:xfrm>
        </p:spPr>
        <p:txBody>
          <a:bodyPr/>
          <a:lstStyle/>
          <a:p>
            <a:r>
              <a:rPr lang="fi-FI" dirty="0"/>
              <a:t>Taitaja-kilpailun lukuja</a:t>
            </a:r>
          </a:p>
        </p:txBody>
      </p:sp>
      <p:sp>
        <p:nvSpPr>
          <p:cNvPr id="6" name="Tekstiruutu 5">
            <a:extLst>
              <a:ext uri="{FF2B5EF4-FFF2-40B4-BE49-F238E27FC236}">
                <a16:creationId xmlns:a16="http://schemas.microsoft.com/office/drawing/2014/main" id="{3F8BBCDB-8182-CDE9-2275-9EDF3DB1F81E}"/>
              </a:ext>
            </a:extLst>
          </p:cNvPr>
          <p:cNvSpPr txBox="1"/>
          <p:nvPr/>
        </p:nvSpPr>
        <p:spPr>
          <a:xfrm>
            <a:off x="527467" y="2181671"/>
            <a:ext cx="2626659" cy="2215991"/>
          </a:xfrm>
          <a:prstGeom prst="rect">
            <a:avLst/>
          </a:prstGeom>
          <a:noFill/>
        </p:spPr>
        <p:txBody>
          <a:bodyPr wrap="square" lIns="0" tIns="0" rIns="0" bIns="0" rtlCol="0">
            <a:spAutoFit/>
          </a:bodyPr>
          <a:lstStyle/>
          <a:p>
            <a:pPr algn="ctr"/>
            <a:r>
              <a:rPr lang="fi-FI" sz="5400" b="1" dirty="0"/>
              <a:t>22</a:t>
            </a:r>
          </a:p>
          <a:p>
            <a:pPr algn="ctr"/>
            <a:r>
              <a:rPr lang="fi-FI" b="1" dirty="0"/>
              <a:t>Kilpailijoiden maksimi-ikäraja kilpailuvuonna. Mukana myös muutamia ikärajattomia lajeja.</a:t>
            </a:r>
          </a:p>
        </p:txBody>
      </p:sp>
      <p:sp>
        <p:nvSpPr>
          <p:cNvPr id="7" name="Tekstiruutu 6">
            <a:extLst>
              <a:ext uri="{FF2B5EF4-FFF2-40B4-BE49-F238E27FC236}">
                <a16:creationId xmlns:a16="http://schemas.microsoft.com/office/drawing/2014/main" id="{B2926201-D56E-7D03-407E-8765CE3F9E56}"/>
              </a:ext>
            </a:extLst>
          </p:cNvPr>
          <p:cNvSpPr txBox="1"/>
          <p:nvPr/>
        </p:nvSpPr>
        <p:spPr>
          <a:xfrm>
            <a:off x="2308198" y="3920218"/>
            <a:ext cx="2746402" cy="2215991"/>
          </a:xfrm>
          <a:prstGeom prst="rect">
            <a:avLst/>
          </a:prstGeom>
          <a:noFill/>
        </p:spPr>
        <p:txBody>
          <a:bodyPr wrap="square" lIns="0" tIns="0" rIns="0" bIns="0" rtlCol="0">
            <a:spAutoFit/>
          </a:bodyPr>
          <a:lstStyle/>
          <a:p>
            <a:pPr algn="ctr"/>
            <a:r>
              <a:rPr lang="fi-FI" sz="5400" b="1" dirty="0">
                <a:solidFill>
                  <a:schemeClr val="tx2"/>
                </a:solidFill>
              </a:rPr>
              <a:t>50</a:t>
            </a:r>
          </a:p>
          <a:p>
            <a:pPr algn="ctr"/>
            <a:r>
              <a:rPr lang="fi-FI" b="1" dirty="0">
                <a:solidFill>
                  <a:schemeClr val="tx2"/>
                </a:solidFill>
              </a:rPr>
              <a:t>lajia, määrä vaihtelee. Mukana myös 3</a:t>
            </a:r>
            <a:r>
              <a:rPr lang="fi-FI" sz="1800" dirty="0">
                <a:solidFill>
                  <a:schemeClr val="tx2"/>
                </a:solidFill>
              </a:rPr>
              <a:t>–</a:t>
            </a:r>
            <a:r>
              <a:rPr lang="fi-FI" b="1" dirty="0">
                <a:solidFill>
                  <a:schemeClr val="tx2"/>
                </a:solidFill>
              </a:rPr>
              <a:t>5 </a:t>
            </a:r>
            <a:r>
              <a:rPr lang="fi-FI" b="1" dirty="0" err="1">
                <a:solidFill>
                  <a:schemeClr val="tx2"/>
                </a:solidFill>
              </a:rPr>
              <a:t>TaitajaPLUS</a:t>
            </a:r>
            <a:r>
              <a:rPr lang="fi-FI" b="1" dirty="0">
                <a:solidFill>
                  <a:schemeClr val="tx2"/>
                </a:solidFill>
              </a:rPr>
              <a:t>-lajia erityistä tukea tarvitseville opiskelijoille.</a:t>
            </a:r>
          </a:p>
        </p:txBody>
      </p:sp>
      <p:sp>
        <p:nvSpPr>
          <p:cNvPr id="8" name="Tekstiruutu 7">
            <a:extLst>
              <a:ext uri="{FF2B5EF4-FFF2-40B4-BE49-F238E27FC236}">
                <a16:creationId xmlns:a16="http://schemas.microsoft.com/office/drawing/2014/main" id="{1715B2D9-FC6F-142F-A040-DB19FDF4F5A1}"/>
              </a:ext>
            </a:extLst>
          </p:cNvPr>
          <p:cNvSpPr txBox="1"/>
          <p:nvPr/>
        </p:nvSpPr>
        <p:spPr>
          <a:xfrm>
            <a:off x="8227638" y="4120123"/>
            <a:ext cx="2626659" cy="1107996"/>
          </a:xfrm>
          <a:prstGeom prst="rect">
            <a:avLst/>
          </a:prstGeom>
          <a:noFill/>
        </p:spPr>
        <p:txBody>
          <a:bodyPr wrap="square" lIns="0" tIns="0" rIns="0" bIns="0" rtlCol="0">
            <a:spAutoFit/>
          </a:bodyPr>
          <a:lstStyle/>
          <a:p>
            <a:pPr algn="ctr"/>
            <a:r>
              <a:rPr lang="fi-FI" sz="5400" b="1" dirty="0">
                <a:solidFill>
                  <a:schemeClr val="accent4"/>
                </a:solidFill>
              </a:rPr>
              <a:t>400</a:t>
            </a:r>
          </a:p>
          <a:p>
            <a:pPr algn="ctr"/>
            <a:r>
              <a:rPr lang="fi-FI" b="1" dirty="0">
                <a:solidFill>
                  <a:schemeClr val="accent4"/>
                </a:solidFill>
              </a:rPr>
              <a:t>Finalistia.</a:t>
            </a:r>
          </a:p>
        </p:txBody>
      </p:sp>
      <p:sp>
        <p:nvSpPr>
          <p:cNvPr id="10" name="Tekstiruutu 9">
            <a:extLst>
              <a:ext uri="{FF2B5EF4-FFF2-40B4-BE49-F238E27FC236}">
                <a16:creationId xmlns:a16="http://schemas.microsoft.com/office/drawing/2014/main" id="{78B016A9-24FC-68CC-01DE-F44B6C19A9BB}"/>
              </a:ext>
            </a:extLst>
          </p:cNvPr>
          <p:cNvSpPr txBox="1"/>
          <p:nvPr/>
        </p:nvSpPr>
        <p:spPr>
          <a:xfrm>
            <a:off x="3562447" y="1305957"/>
            <a:ext cx="2626659" cy="1384995"/>
          </a:xfrm>
          <a:prstGeom prst="rect">
            <a:avLst/>
          </a:prstGeom>
          <a:noFill/>
        </p:spPr>
        <p:txBody>
          <a:bodyPr wrap="square" lIns="0" tIns="0" rIns="0" bIns="0" rtlCol="0">
            <a:spAutoFit/>
          </a:bodyPr>
          <a:lstStyle/>
          <a:p>
            <a:pPr algn="ctr"/>
            <a:r>
              <a:rPr lang="fi-FI" sz="5400" b="1" dirty="0">
                <a:solidFill>
                  <a:srgbClr val="97D700"/>
                </a:solidFill>
              </a:rPr>
              <a:t>60</a:t>
            </a:r>
          </a:p>
          <a:p>
            <a:pPr algn="ctr"/>
            <a:r>
              <a:rPr lang="fi-FI" b="1" dirty="0">
                <a:solidFill>
                  <a:srgbClr val="97D700"/>
                </a:solidFill>
              </a:rPr>
              <a:t>ammatillisen koulutuksen järjestäjää.</a:t>
            </a:r>
          </a:p>
        </p:txBody>
      </p:sp>
      <p:sp>
        <p:nvSpPr>
          <p:cNvPr id="3" name="Tekstiruutu 2">
            <a:extLst>
              <a:ext uri="{FF2B5EF4-FFF2-40B4-BE49-F238E27FC236}">
                <a16:creationId xmlns:a16="http://schemas.microsoft.com/office/drawing/2014/main" id="{AFE45F80-7F15-A854-CBBB-8A88CA4505F4}"/>
              </a:ext>
            </a:extLst>
          </p:cNvPr>
          <p:cNvSpPr txBox="1"/>
          <p:nvPr/>
        </p:nvSpPr>
        <p:spPr>
          <a:xfrm>
            <a:off x="5179380" y="3429000"/>
            <a:ext cx="2626659" cy="1107996"/>
          </a:xfrm>
          <a:prstGeom prst="rect">
            <a:avLst/>
          </a:prstGeom>
          <a:noFill/>
        </p:spPr>
        <p:txBody>
          <a:bodyPr wrap="square" lIns="0" tIns="0" rIns="0" bIns="0" rtlCol="0">
            <a:spAutoFit/>
          </a:bodyPr>
          <a:lstStyle/>
          <a:p>
            <a:pPr algn="ctr"/>
            <a:r>
              <a:rPr lang="fi-FI" sz="5400" b="1" dirty="0">
                <a:solidFill>
                  <a:srgbClr val="5D2875"/>
                </a:solidFill>
              </a:rPr>
              <a:t>1600</a:t>
            </a:r>
          </a:p>
          <a:p>
            <a:pPr algn="ctr"/>
            <a:r>
              <a:rPr lang="fi-FI" b="1" dirty="0">
                <a:solidFill>
                  <a:srgbClr val="5D2875"/>
                </a:solidFill>
              </a:rPr>
              <a:t>Semifinalistia.</a:t>
            </a:r>
          </a:p>
        </p:txBody>
      </p:sp>
      <p:sp>
        <p:nvSpPr>
          <p:cNvPr id="4" name="Tähti: 5-sakarainen 3">
            <a:extLst>
              <a:ext uri="{FF2B5EF4-FFF2-40B4-BE49-F238E27FC236}">
                <a16:creationId xmlns:a16="http://schemas.microsoft.com/office/drawing/2014/main" id="{DE7DCC2F-8A0F-747A-874F-3FE340C0D4BD}"/>
              </a:ext>
            </a:extLst>
          </p:cNvPr>
          <p:cNvSpPr/>
          <p:nvPr/>
        </p:nvSpPr>
        <p:spPr>
          <a:xfrm>
            <a:off x="4486110" y="1984364"/>
            <a:ext cx="4013200" cy="3825240"/>
          </a:xfrm>
          <a:prstGeom prst="star5">
            <a:avLst/>
          </a:prstGeom>
          <a:solidFill>
            <a:schemeClr val="accent5">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800" b="1" dirty="0">
                <a:solidFill>
                  <a:srgbClr val="5D2875"/>
                </a:solidFill>
              </a:rPr>
              <a:t>1800</a:t>
            </a:r>
          </a:p>
          <a:p>
            <a:pPr algn="ctr"/>
            <a:r>
              <a:rPr lang="fi-FI" b="1" dirty="0">
                <a:solidFill>
                  <a:srgbClr val="5D2875"/>
                </a:solidFill>
              </a:rPr>
              <a:t>Semifinalistia.</a:t>
            </a:r>
            <a:endParaRPr lang="fi-FI" dirty="0">
              <a:ln>
                <a:solidFill>
                  <a:srgbClr val="FFE200"/>
                </a:solidFill>
              </a:ln>
            </a:endParaRPr>
          </a:p>
        </p:txBody>
      </p:sp>
      <p:sp>
        <p:nvSpPr>
          <p:cNvPr id="5" name="Tekstiruutu 4">
            <a:extLst>
              <a:ext uri="{FF2B5EF4-FFF2-40B4-BE49-F238E27FC236}">
                <a16:creationId xmlns:a16="http://schemas.microsoft.com/office/drawing/2014/main" id="{437BB844-4713-8571-CE7B-402CDA3F31FB}"/>
              </a:ext>
            </a:extLst>
          </p:cNvPr>
          <p:cNvSpPr txBox="1"/>
          <p:nvPr/>
        </p:nvSpPr>
        <p:spPr>
          <a:xfrm>
            <a:off x="7112769" y="1099673"/>
            <a:ext cx="2626659" cy="1661993"/>
          </a:xfrm>
          <a:prstGeom prst="rect">
            <a:avLst/>
          </a:prstGeom>
          <a:noFill/>
        </p:spPr>
        <p:txBody>
          <a:bodyPr wrap="square" lIns="0" tIns="0" rIns="0" bIns="0" rtlCol="0">
            <a:spAutoFit/>
          </a:bodyPr>
          <a:lstStyle/>
          <a:p>
            <a:pPr algn="ctr"/>
            <a:r>
              <a:rPr lang="fi-FI" sz="5400" b="1" dirty="0">
                <a:solidFill>
                  <a:srgbClr val="0070C0"/>
                </a:solidFill>
              </a:rPr>
              <a:t>35</a:t>
            </a:r>
          </a:p>
          <a:p>
            <a:pPr algn="ctr"/>
            <a:r>
              <a:rPr lang="fi-FI" b="1" dirty="0">
                <a:solidFill>
                  <a:srgbClr val="0070C0"/>
                </a:solidFill>
              </a:rPr>
              <a:t>KV-kilpailijoita </a:t>
            </a:r>
          </a:p>
          <a:p>
            <a:pPr algn="ctr"/>
            <a:r>
              <a:rPr lang="fi-FI" b="1" dirty="0">
                <a:solidFill>
                  <a:srgbClr val="0070C0"/>
                </a:solidFill>
              </a:rPr>
              <a:t>Suomen maajoukkue-edustajia</a:t>
            </a:r>
          </a:p>
        </p:txBody>
      </p:sp>
    </p:spTree>
    <p:extLst>
      <p:ext uri="{BB962C8B-B14F-4D97-AF65-F5344CB8AC3E}">
        <p14:creationId xmlns:p14="http://schemas.microsoft.com/office/powerpoint/2010/main" val="284194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3465C-4A5F-4E4B-8BBD-CA8F4D70422F}"/>
              </a:ext>
            </a:extLst>
          </p:cNvPr>
          <p:cNvSpPr>
            <a:spLocks noGrp="1"/>
          </p:cNvSpPr>
          <p:nvPr>
            <p:ph type="title"/>
          </p:nvPr>
        </p:nvSpPr>
        <p:spPr>
          <a:xfrm>
            <a:off x="573740" y="263526"/>
            <a:ext cx="11053483" cy="764428"/>
          </a:xfrm>
        </p:spPr>
        <p:txBody>
          <a:bodyPr/>
          <a:lstStyle/>
          <a:p>
            <a:r>
              <a:rPr lang="fi-FI" dirty="0"/>
              <a:t>Taitaja –sääntöjen päivityksen pääkohdat 21.8.23</a:t>
            </a:r>
          </a:p>
        </p:txBody>
      </p:sp>
      <p:sp>
        <p:nvSpPr>
          <p:cNvPr id="3" name="Sisällön paikkamerkki 2">
            <a:extLst>
              <a:ext uri="{FF2B5EF4-FFF2-40B4-BE49-F238E27FC236}">
                <a16:creationId xmlns:a16="http://schemas.microsoft.com/office/drawing/2014/main" id="{109B2E84-B25C-B316-D429-DAF56593CA8E}"/>
              </a:ext>
            </a:extLst>
          </p:cNvPr>
          <p:cNvSpPr>
            <a:spLocks noGrp="1"/>
          </p:cNvSpPr>
          <p:nvPr>
            <p:ph idx="1"/>
          </p:nvPr>
        </p:nvSpPr>
        <p:spPr>
          <a:xfrm>
            <a:off x="573740" y="1027954"/>
            <a:ext cx="11053483" cy="4210713"/>
          </a:xfrm>
        </p:spPr>
        <p:txBody>
          <a:bodyPr/>
          <a:lstStyle/>
          <a:p>
            <a:r>
              <a:rPr lang="fi-FI" dirty="0"/>
              <a:t>Sääntöjen uudistuksessa korostettu saavutettavuutta, esteettömyyttä ja mm. lukivaikeuden huomioimista. </a:t>
            </a:r>
          </a:p>
          <a:p>
            <a:r>
              <a:rPr lang="fi-FI" dirty="0"/>
              <a:t>Lajin päätuomari on myös semifinaalien päätuomari.</a:t>
            </a:r>
          </a:p>
          <a:p>
            <a:r>
              <a:rPr lang="fi-FI" dirty="0"/>
              <a:t>Tuomaristolle suositellaan tuomaritestin suorittamista sekä </a:t>
            </a:r>
            <a:r>
              <a:rPr lang="fi-FI" dirty="0" err="1"/>
              <a:t>TaitajaPlus</a:t>
            </a:r>
            <a:r>
              <a:rPr lang="fi-FI" dirty="0"/>
              <a:t>-lajeissa tuomareille tulee olla erityisopetuksen kokemusta.</a:t>
            </a:r>
          </a:p>
          <a:p>
            <a:r>
              <a:rPr lang="fi-FI" dirty="0"/>
              <a:t>Ohjausryhmän esitykset käsittelevät kilpailujohtaja ja Taitaja –päällikkö. Tässä yhteydessä korostetaan </a:t>
            </a:r>
            <a:r>
              <a:rPr lang="fi-FI" dirty="0" err="1"/>
              <a:t>Skills</a:t>
            </a:r>
            <a:r>
              <a:rPr lang="fi-FI" dirty="0"/>
              <a:t>-Foorumin käyttöä, joka on ainoa virallinen foorumi päätöksille.</a:t>
            </a:r>
          </a:p>
          <a:p>
            <a:r>
              <a:rPr lang="fi-FI" dirty="0"/>
              <a:t>Semifinaalien toteutuksen sekä etätoteutuksen kustannusten ja tuloutusten ohje täsmennetty.</a:t>
            </a:r>
          </a:p>
          <a:p>
            <a:r>
              <a:rPr lang="fi-FI" dirty="0"/>
              <a:t>Uudistetut </a:t>
            </a:r>
            <a:r>
              <a:rPr lang="fi-FI"/>
              <a:t>säännöt 31.8.2023</a:t>
            </a:r>
            <a:endParaRPr lang="fi-FI" dirty="0"/>
          </a:p>
        </p:txBody>
      </p:sp>
    </p:spTree>
    <p:extLst>
      <p:ext uri="{BB962C8B-B14F-4D97-AF65-F5344CB8AC3E}">
        <p14:creationId xmlns:p14="http://schemas.microsoft.com/office/powerpoint/2010/main" val="3222340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descr="Kuva, joka sisältää kohteen henkilö, oranssi, seisominen, mies&#10;&#10;Kuvaus luotu automaattisesti">
            <a:extLst>
              <a:ext uri="{FF2B5EF4-FFF2-40B4-BE49-F238E27FC236}">
                <a16:creationId xmlns:a16="http://schemas.microsoft.com/office/drawing/2014/main" id="{18774E52-64EB-4659-903D-DD61FFA62957}"/>
              </a:ext>
            </a:extLst>
          </p:cNvPr>
          <p:cNvPicPr>
            <a:picLocks noGrp="1" noChangeAspect="1"/>
          </p:cNvPicPr>
          <p:nvPr>
            <p:ph type="pic" idx="1"/>
          </p:nvPr>
        </p:nvPicPr>
        <p:blipFill>
          <a:blip r:embed="rId2" cstate="hq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50857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8E237E-AFC1-26DC-7F51-06B53DC70222}"/>
              </a:ext>
            </a:extLst>
          </p:cNvPr>
          <p:cNvSpPr>
            <a:spLocks noGrp="1"/>
          </p:cNvSpPr>
          <p:nvPr>
            <p:ph type="title"/>
          </p:nvPr>
        </p:nvSpPr>
        <p:spPr>
          <a:xfrm>
            <a:off x="569258" y="172086"/>
            <a:ext cx="11053483" cy="764428"/>
          </a:xfrm>
        </p:spPr>
        <p:txBody>
          <a:bodyPr/>
          <a:lstStyle/>
          <a:p>
            <a:r>
              <a:rPr lang="fi-FI" dirty="0"/>
              <a:t>Ohjausryhmät, laadun varmistajina</a:t>
            </a:r>
          </a:p>
        </p:txBody>
      </p:sp>
      <p:sp>
        <p:nvSpPr>
          <p:cNvPr id="3" name="Sisällön paikkamerkki 2">
            <a:extLst>
              <a:ext uri="{FF2B5EF4-FFF2-40B4-BE49-F238E27FC236}">
                <a16:creationId xmlns:a16="http://schemas.microsoft.com/office/drawing/2014/main" id="{0ACE198B-6713-DE99-0347-4B0DB8553EDD}"/>
              </a:ext>
            </a:extLst>
          </p:cNvPr>
          <p:cNvSpPr>
            <a:spLocks noGrp="1"/>
          </p:cNvSpPr>
          <p:nvPr>
            <p:ph idx="1"/>
          </p:nvPr>
        </p:nvSpPr>
        <p:spPr>
          <a:xfrm>
            <a:off x="472140" y="936514"/>
            <a:ext cx="11425220" cy="3960000"/>
          </a:xfrm>
        </p:spPr>
        <p:txBody>
          <a:bodyPr/>
          <a:lstStyle/>
          <a:p>
            <a:r>
              <a:rPr lang="fi-FI" dirty="0"/>
              <a:t>Ohjausryhmän kokoonpano määritetty säännöissä. Poikkeamat kokoonpanossa voidaan tapauskohtaisesti hyväksyä.</a:t>
            </a:r>
          </a:p>
          <a:p>
            <a:r>
              <a:rPr lang="fi-FI" dirty="0"/>
              <a:t>Ohjausryhmä on virallinen työryhmä, jonka esitykset ja ohjeistukset takaavat ammattialakohtaisesti laadukkaan kilpailun kaikille osallistujille.</a:t>
            </a:r>
          </a:p>
          <a:p>
            <a:r>
              <a:rPr lang="fi-FI" dirty="0"/>
              <a:t>Ohjausryhmä kokoontuu </a:t>
            </a:r>
            <a:r>
              <a:rPr lang="fi-FI" i="1" dirty="0"/>
              <a:t>vähintään</a:t>
            </a:r>
            <a:r>
              <a:rPr lang="fi-FI" dirty="0"/>
              <a:t> 3 kertaa tapahtumakauden aikana ja yleisimmin useamminkin.</a:t>
            </a:r>
          </a:p>
          <a:p>
            <a:r>
              <a:rPr lang="fi-FI" dirty="0"/>
              <a:t>Ohjausryhmän esitykset ja sitä valmistelevat keskustelut käydään virallisella Taitaja-digifoorumilla, johon vain ohjausryhmän jäsenillä on Taitaja-organisaation lisäksi pääsy. </a:t>
            </a:r>
          </a:p>
          <a:p>
            <a:r>
              <a:rPr lang="fi-FI" dirty="0"/>
              <a:t>Ohjausryhmän esitykset toimitetaan Taitaja-Digifoorumille, jossa ne käsitellään ja niihin liittyvät päätökset vahvistavat kilpailujohtaja ja Taitaja-päällikkö.</a:t>
            </a:r>
          </a:p>
        </p:txBody>
      </p:sp>
    </p:spTree>
    <p:extLst>
      <p:ext uri="{BB962C8B-B14F-4D97-AF65-F5344CB8AC3E}">
        <p14:creationId xmlns:p14="http://schemas.microsoft.com/office/powerpoint/2010/main" val="1593947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ECF4E6-6CC6-18E9-E4DD-117843D7107C}"/>
              </a:ext>
            </a:extLst>
          </p:cNvPr>
          <p:cNvSpPr>
            <a:spLocks noGrp="1"/>
          </p:cNvSpPr>
          <p:nvPr>
            <p:ph type="title"/>
          </p:nvPr>
        </p:nvSpPr>
        <p:spPr>
          <a:xfrm>
            <a:off x="573740" y="365126"/>
            <a:ext cx="11053483" cy="764428"/>
          </a:xfrm>
        </p:spPr>
        <p:txBody>
          <a:bodyPr anchor="b">
            <a:normAutofit/>
          </a:bodyPr>
          <a:lstStyle/>
          <a:p>
            <a:r>
              <a:rPr lang="fi-FI" dirty="0"/>
              <a:t>Kumppanuudet ja työelämäyhteistyö</a:t>
            </a:r>
          </a:p>
        </p:txBody>
      </p:sp>
      <p:pic>
        <p:nvPicPr>
          <p:cNvPr id="7" name="Kuvan paikkamerkki 6">
            <a:extLst>
              <a:ext uri="{FF2B5EF4-FFF2-40B4-BE49-F238E27FC236}">
                <a16:creationId xmlns:a16="http://schemas.microsoft.com/office/drawing/2014/main" id="{F54F221D-737C-14C5-DB13-7D4B3CF1395D}"/>
              </a:ext>
            </a:extLst>
          </p:cNvPr>
          <p:cNvPicPr>
            <a:picLocks noGrp="1" noChangeAspect="1"/>
          </p:cNvPicPr>
          <p:nvPr>
            <p:ph idx="1"/>
          </p:nvPr>
        </p:nvPicPr>
        <p:blipFill rotWithShape="1">
          <a:blip r:embed="rId2"/>
          <a:srcRect l="393" r="392" b="-1"/>
          <a:stretch/>
        </p:blipFill>
        <p:spPr>
          <a:xfrm>
            <a:off x="572400" y="1510553"/>
            <a:ext cx="5256000" cy="3960000"/>
          </a:xfrm>
          <a:noFill/>
        </p:spPr>
      </p:pic>
      <p:sp>
        <p:nvSpPr>
          <p:cNvPr id="3" name="Sisällön paikkamerkki 2">
            <a:extLst>
              <a:ext uri="{FF2B5EF4-FFF2-40B4-BE49-F238E27FC236}">
                <a16:creationId xmlns:a16="http://schemas.microsoft.com/office/drawing/2014/main" id="{6EFD40F5-DF2C-18D1-D1CF-E4571682095D}"/>
              </a:ext>
            </a:extLst>
          </p:cNvPr>
          <p:cNvSpPr>
            <a:spLocks noGrp="1"/>
          </p:cNvSpPr>
          <p:nvPr>
            <p:ph idx="13"/>
          </p:nvPr>
        </p:nvSpPr>
        <p:spPr>
          <a:xfrm>
            <a:off x="6391835" y="1510553"/>
            <a:ext cx="5256000" cy="3960000"/>
          </a:xfrm>
        </p:spPr>
        <p:txBody>
          <a:bodyPr anchor="t">
            <a:normAutofit/>
          </a:bodyPr>
          <a:lstStyle/>
          <a:p>
            <a:pPr>
              <a:lnSpc>
                <a:spcPct val="120000"/>
              </a:lnSpc>
              <a:spcAft>
                <a:spcPts val="600"/>
              </a:spcAft>
            </a:pPr>
            <a:r>
              <a:rPr lang="fi-FI" dirty="0"/>
              <a:t>Kumppanuustasot määritetty.</a:t>
            </a:r>
            <a:endParaRPr lang="fi-FI"/>
          </a:p>
          <a:p>
            <a:pPr>
              <a:lnSpc>
                <a:spcPct val="120000"/>
              </a:lnSpc>
              <a:spcAft>
                <a:spcPts val="600"/>
              </a:spcAft>
            </a:pPr>
            <a:r>
              <a:rPr lang="fi-FI" dirty="0"/>
              <a:t>Semifinaaleista alkaen kumppaniksi.</a:t>
            </a:r>
            <a:endParaRPr lang="fi-FI"/>
          </a:p>
          <a:p>
            <a:pPr>
              <a:lnSpc>
                <a:spcPct val="120000"/>
              </a:lnSpc>
              <a:spcAft>
                <a:spcPts val="600"/>
              </a:spcAft>
            </a:pPr>
            <a:r>
              <a:rPr lang="fi-FI" dirty="0"/>
              <a:t>Materiaalit, tarvikkeet, koneet sekä asiantuntijatyö.</a:t>
            </a:r>
            <a:endParaRPr lang="fi-FI"/>
          </a:p>
          <a:p>
            <a:pPr>
              <a:lnSpc>
                <a:spcPct val="120000"/>
              </a:lnSpc>
              <a:spcAft>
                <a:spcPts val="600"/>
              </a:spcAft>
            </a:pPr>
            <a:r>
              <a:rPr lang="fi-FI" dirty="0"/>
              <a:t>Keskustellen ja yhdessä sopien. </a:t>
            </a:r>
            <a:endParaRPr lang="fi-FI"/>
          </a:p>
          <a:p>
            <a:pPr>
              <a:lnSpc>
                <a:spcPct val="120000"/>
              </a:lnSpc>
              <a:spcAft>
                <a:spcPts val="600"/>
              </a:spcAft>
            </a:pPr>
            <a:r>
              <a:rPr lang="fi-FI" dirty="0"/>
              <a:t>Taitaja2024 organisaatiolle tieto.</a:t>
            </a:r>
            <a:endParaRPr lang="fi-FI"/>
          </a:p>
          <a:p>
            <a:pPr>
              <a:lnSpc>
                <a:spcPct val="120000"/>
              </a:lnSpc>
              <a:spcAft>
                <a:spcPts val="600"/>
              </a:spcAft>
            </a:pPr>
            <a:r>
              <a:rPr lang="fi-FI" dirty="0"/>
              <a:t>Kumppaneille näkyvyys sekä mahdollisuus osallistua.</a:t>
            </a:r>
            <a:endParaRPr lang="fi-FI"/>
          </a:p>
        </p:txBody>
      </p:sp>
      <p:sp>
        <p:nvSpPr>
          <p:cNvPr id="10" name="Tekstiruutu 9">
            <a:extLst>
              <a:ext uri="{FF2B5EF4-FFF2-40B4-BE49-F238E27FC236}">
                <a16:creationId xmlns:a16="http://schemas.microsoft.com/office/drawing/2014/main" id="{B822A3B1-F26D-FF5D-A945-39941609DF87}"/>
              </a:ext>
            </a:extLst>
          </p:cNvPr>
          <p:cNvSpPr txBox="1"/>
          <p:nvPr/>
        </p:nvSpPr>
        <p:spPr>
          <a:xfrm>
            <a:off x="451944" y="5671121"/>
            <a:ext cx="6138041" cy="430887"/>
          </a:xfrm>
          <a:prstGeom prst="rect">
            <a:avLst/>
          </a:prstGeom>
          <a:noFill/>
        </p:spPr>
        <p:txBody>
          <a:bodyPr wrap="square">
            <a:spAutoFit/>
          </a:bodyPr>
          <a:lstStyle/>
          <a:p>
            <a:r>
              <a:rPr lang="fi-FI" sz="1100" b="0" i="0" dirty="0">
                <a:effectLst/>
                <a:latin typeface="Lato" panose="020F0502020204030203" pitchFamily="34" charset="0"/>
              </a:rPr>
              <a:t>Taitaja 2023 Espoo / Kilpailijan nimi Terhi Tammi / Laji Hyvinvointiteknologia /</a:t>
            </a:r>
          </a:p>
          <a:p>
            <a:r>
              <a:rPr lang="fi-FI" sz="1100" b="0" i="0" dirty="0">
                <a:effectLst/>
                <a:latin typeface="Lato" panose="020F0502020204030203" pitchFamily="34" charset="0"/>
              </a:rPr>
              <a:t>Kuvaajan nimi Kaisa Karvonen (Omnia) / </a:t>
            </a:r>
            <a:r>
              <a:rPr lang="fi-FI" sz="1100" b="0" i="0" dirty="0" err="1">
                <a:effectLst/>
                <a:latin typeface="Lato" panose="020F0502020204030203" pitchFamily="34" charset="0"/>
              </a:rPr>
              <a:t>Skills</a:t>
            </a:r>
            <a:r>
              <a:rPr lang="fi-FI" sz="1100" b="0" i="0" dirty="0">
                <a:effectLst/>
                <a:latin typeface="Lato" panose="020F0502020204030203" pitchFamily="34" charset="0"/>
              </a:rPr>
              <a:t> Finland</a:t>
            </a:r>
            <a:endParaRPr lang="fi-FI" sz="1100" dirty="0"/>
          </a:p>
        </p:txBody>
      </p:sp>
    </p:spTree>
    <p:extLst>
      <p:ext uri="{BB962C8B-B14F-4D97-AF65-F5344CB8AC3E}">
        <p14:creationId xmlns:p14="http://schemas.microsoft.com/office/powerpoint/2010/main" val="1522755564"/>
      </p:ext>
    </p:extLst>
  </p:cSld>
  <p:clrMapOvr>
    <a:masterClrMapping/>
  </p:clrMapOvr>
</p:sld>
</file>

<file path=ppt/theme/theme1.xml><?xml version="1.0" encoding="utf-8"?>
<a:theme xmlns:a="http://schemas.openxmlformats.org/drawingml/2006/main" name="Skills Finland">
  <a:themeElements>
    <a:clrScheme name="Skills Finlandin värit">
      <a:dk1>
        <a:srgbClr val="003764"/>
      </a:dk1>
      <a:lt1>
        <a:srgbClr val="FFFFFF"/>
      </a:lt1>
      <a:dk2>
        <a:srgbClr val="D51067"/>
      </a:dk2>
      <a:lt2>
        <a:srgbClr val="FFFFFF"/>
      </a:lt2>
      <a:accent1>
        <a:srgbClr val="72D0EB"/>
      </a:accent1>
      <a:accent2>
        <a:srgbClr val="79AA38"/>
      </a:accent2>
      <a:accent3>
        <a:srgbClr val="D51067"/>
      </a:accent3>
      <a:accent4>
        <a:srgbClr val="FF6C0C"/>
      </a:accent4>
      <a:accent5>
        <a:srgbClr val="FEE300"/>
      </a:accent5>
      <a:accent6>
        <a:srgbClr val="8AE2D1"/>
      </a:accent6>
      <a:hlink>
        <a:srgbClr val="0084AD"/>
      </a:hlink>
      <a:folHlink>
        <a:srgbClr val="702082"/>
      </a:folHlink>
    </a:clrScheme>
    <a:fontScheme name="Skills Finland">
      <a:majorFont>
        <a:latin typeface="Inria Serif"/>
        <a:ea typeface=""/>
        <a:cs typeface=""/>
      </a:majorFont>
      <a:minorFont>
        <a:latin typeface="Frutiger LT Pro 45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Skills_Finlandin_esittely MUOKATTU 2023 07" id="{6F595E57-4E9B-495F-B4B8-A6DD5D9C8E88}" vid="{85EF5750-6482-4B9A-84C0-306D47C913B4}"/>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15bc454-0116-44d5-ada6-f4149a751ef0" xsi:nil="true"/>
    <lcf76f155ced4ddcb4097134ff3c332f xmlns="0ef605f5-5b6d-4adf-a210-3a377491c71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6ABF5B5E1CB9CC44A991FF89F970C378" ma:contentTypeVersion="17" ma:contentTypeDescription="Luo uusi asiakirja." ma:contentTypeScope="" ma:versionID="867ce3b77f6f7b5aeb1f26a7f4f0595a">
  <xsd:schema xmlns:xsd="http://www.w3.org/2001/XMLSchema" xmlns:xs="http://www.w3.org/2001/XMLSchema" xmlns:p="http://schemas.microsoft.com/office/2006/metadata/properties" xmlns:ns2="0ef605f5-5b6d-4adf-a210-3a377491c71f" xmlns:ns3="415bc454-0116-44d5-ada6-f4149a751ef0" targetNamespace="http://schemas.microsoft.com/office/2006/metadata/properties" ma:root="true" ma:fieldsID="97a46392f996b154d884cabee8d98916" ns2:_="" ns3:_="">
    <xsd:import namespace="0ef605f5-5b6d-4adf-a210-3a377491c71f"/>
    <xsd:import namespace="415bc454-0116-44d5-ada6-f4149a751ef0"/>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f605f5-5b6d-4adf-a210-3a377491c7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bf87b0b9-0b66-4bb5-9229-c073653e85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5bc454-0116-44d5-ada6-f4149a751ef0"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180551b5-30f3-47f1-8006-4638cb736f84}" ma:internalName="TaxCatchAll" ma:showField="CatchAllData" ma:web="415bc454-0116-44d5-ada6-f4149a751e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4A5B42-47CC-481A-8511-B5BC0BD52642}">
  <ds:schemaRefs>
    <ds:schemaRef ds:uri="http://schemas.microsoft.com/sharepoint/v3/contenttype/forms"/>
  </ds:schemaRefs>
</ds:datastoreItem>
</file>

<file path=customXml/itemProps2.xml><?xml version="1.0" encoding="utf-8"?>
<ds:datastoreItem xmlns:ds="http://schemas.openxmlformats.org/officeDocument/2006/customXml" ds:itemID="{5F4DD2ED-D34C-41DD-86EC-7A70ADB29DAC}">
  <ds:schemaRefs>
    <ds:schemaRef ds:uri="http://purl.org/dc/terms/"/>
    <ds:schemaRef ds:uri="http://schemas.microsoft.com/office/2006/metadata/properties"/>
    <ds:schemaRef ds:uri="http://purl.org/dc/elements/1.1/"/>
    <ds:schemaRef ds:uri="415bc454-0116-44d5-ada6-f4149a751ef0"/>
    <ds:schemaRef ds:uri="http://schemas.microsoft.com/office/2006/documentManagement/types"/>
    <ds:schemaRef ds:uri="http://schemas.openxmlformats.org/package/2006/metadata/core-properties"/>
    <ds:schemaRef ds:uri="http://schemas.microsoft.com/office/infopath/2007/PartnerControls"/>
    <ds:schemaRef ds:uri="0ef605f5-5b6d-4adf-a210-3a377491c71f"/>
    <ds:schemaRef ds:uri="http://www.w3.org/XML/1998/namespace"/>
    <ds:schemaRef ds:uri="http://purl.org/dc/dcmitype/"/>
  </ds:schemaRefs>
</ds:datastoreItem>
</file>

<file path=customXml/itemProps3.xml><?xml version="1.0" encoding="utf-8"?>
<ds:datastoreItem xmlns:ds="http://schemas.openxmlformats.org/officeDocument/2006/customXml" ds:itemID="{A7F1D080-B0F2-495E-A898-A5C1912212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f605f5-5b6d-4adf-a210-3a377491c71f"/>
    <ds:schemaRef ds:uri="415bc454-0116-44d5-ada6-f4149a751e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Skills_Finlandin_esittely MUOKATTU 2023 07</Template>
  <TotalTime>129</TotalTime>
  <Words>1362</Words>
  <Application>Microsoft Office PowerPoint</Application>
  <PresentationFormat>Laajakuva</PresentationFormat>
  <Paragraphs>179</Paragraphs>
  <Slides>28</Slides>
  <Notes>1</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28</vt:i4>
      </vt:variant>
    </vt:vector>
  </HeadingPairs>
  <TitlesOfParts>
    <vt:vector size="37" baseType="lpstr">
      <vt:lpstr>Arial</vt:lpstr>
      <vt:lpstr>Calibri</vt:lpstr>
      <vt:lpstr>Frutiger LT Com 45 Light</vt:lpstr>
      <vt:lpstr>Frutiger LT Pro 45 Light</vt:lpstr>
      <vt:lpstr>Frutiger LT Pro 55 Roman</vt:lpstr>
      <vt:lpstr>Inria Serif</vt:lpstr>
      <vt:lpstr>Lato</vt:lpstr>
      <vt:lpstr>Wingdings</vt:lpstr>
      <vt:lpstr>Skills Finland</vt:lpstr>
      <vt:lpstr>Skills Finland</vt:lpstr>
      <vt:lpstr>Taitaja-tapahtuma on ammatillisen koulutuksen näyttämö.</vt:lpstr>
      <vt:lpstr>PowerPoint-esitys</vt:lpstr>
      <vt:lpstr>Historiasta tähän päivään</vt:lpstr>
      <vt:lpstr>Taitaja-kilpailun lukuja</vt:lpstr>
      <vt:lpstr>Taitaja –sääntöjen päivityksen pääkohdat 21.8.23</vt:lpstr>
      <vt:lpstr>PowerPoint-esitys</vt:lpstr>
      <vt:lpstr>Ohjausryhmät, laadun varmistajina</vt:lpstr>
      <vt:lpstr>Kumppanuudet ja työelämäyhteistyö</vt:lpstr>
      <vt:lpstr>Taitaja – säännöt 2023 Uudistetut kohdat.</vt:lpstr>
      <vt:lpstr>Taitaja – säännöt 2023,uudistukset 31.8.2023, 1/8 </vt:lpstr>
      <vt:lpstr>Taitaja – säännöt 2023,uudistukset 31.8.2023, 2/8 </vt:lpstr>
      <vt:lpstr>Taitaja – säännöt 2023,uudistukset 31.8.2023, 3/8 </vt:lpstr>
      <vt:lpstr>Taitaja – säännöt 2023,uudistukset 31.8.2023, 4/8 </vt:lpstr>
      <vt:lpstr>Taitaja – säännöt 2023,uudistukset 31.8.2023, 5/8 </vt:lpstr>
      <vt:lpstr>Taitaja – säännöt 2023,uudistukset 31.8.2023, 6/8 </vt:lpstr>
      <vt:lpstr>Taitaja – säännöt 2023,uudistukset 31.8.2023, 7/8 </vt:lpstr>
      <vt:lpstr>Taitaja – säännöt 2023,uudistukset 31.8.2023, 8/8 </vt:lpstr>
      <vt:lpstr>PowerPoint-esitys</vt:lpstr>
      <vt:lpstr>Kv-kilpailijat Taitajassa</vt:lpstr>
      <vt:lpstr>PowerPoint-esitys</vt:lpstr>
      <vt:lpstr>Suomen maajoukkueen joukkueenjohtaja</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Finland</dc:title>
  <dc:creator>Sari Karjalainen</dc:creator>
  <cp:lastModifiedBy>Sari Karjalainen</cp:lastModifiedBy>
  <cp:revision>3</cp:revision>
  <dcterms:created xsi:type="dcterms:W3CDTF">2023-08-24T01:37:40Z</dcterms:created>
  <dcterms:modified xsi:type="dcterms:W3CDTF">2023-09-19T05:57:37Z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0x0101006ABF5B5E1CB9CC44A991FF89F970C378</vt:lpwstr>
  </property>
  <property fmtid="{D5CDD505-2E9C-101B-9397-08002B2CF9AE}" pid="3" name="MediaServiceImageTags">
    <vt:lpwstr/>
  </property>
</Properties>
</file>