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3"/>
  </p:notesMasterIdLst>
  <p:sldIdLst>
    <p:sldId id="256" r:id="rId5"/>
    <p:sldId id="258" r:id="rId6"/>
    <p:sldId id="260" r:id="rId7"/>
    <p:sldId id="279" r:id="rId8"/>
    <p:sldId id="280" r:id="rId9"/>
    <p:sldId id="273" r:id="rId10"/>
    <p:sldId id="274" r:id="rId11"/>
    <p:sldId id="272" r:id="rId12"/>
    <p:sldId id="275" r:id="rId13"/>
    <p:sldId id="261" r:id="rId14"/>
    <p:sldId id="271" r:id="rId15"/>
    <p:sldId id="292" r:id="rId16"/>
    <p:sldId id="317" r:id="rId17"/>
    <p:sldId id="321" r:id="rId18"/>
    <p:sldId id="320" r:id="rId19"/>
    <p:sldId id="318" r:id="rId20"/>
    <p:sldId id="319" r:id="rId21"/>
    <p:sldId id="316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99D659-1023-C984-06A3-973BB2F462AA}" name="Anni Ketola" initials="AK" userId="S::anni.ketola@skillsfinland.fi::c3327938-5acc-4bb0-9f2a-bdc28c8405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00"/>
    <a:srgbClr val="052A5E"/>
    <a:srgbClr val="5D2875"/>
    <a:srgbClr val="FF6000"/>
    <a:srgbClr val="FFFFFF"/>
    <a:srgbClr val="97D700"/>
    <a:srgbClr val="00B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7F606-D477-6A45-9514-82FC4775D8E5}" v="12" dt="2023-09-13T11:53:15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9" autoAdjust="0"/>
    <p:restoredTop sz="95490"/>
  </p:normalViewPr>
  <p:slideViewPr>
    <p:cSldViewPr snapToGrid="0" showGuides="1">
      <p:cViewPr varScale="1">
        <p:scale>
          <a:sx n="153" d="100"/>
          <a:sy n="153" d="100"/>
        </p:scale>
        <p:origin x="4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Heli" userId="7ff39a3d-3202-4c4d-a766-9f5b48006064" providerId="ADAL" clId="{D8B7F606-D477-6A45-9514-82FC4775D8E5}"/>
    <pc:docChg chg="undo custSel addSld delSld modSld">
      <pc:chgData name="Laitinen Heli" userId="7ff39a3d-3202-4c4d-a766-9f5b48006064" providerId="ADAL" clId="{D8B7F606-D477-6A45-9514-82FC4775D8E5}" dt="2023-09-13T11:56:02.898" v="295" actId="1076"/>
      <pc:docMkLst>
        <pc:docMk/>
      </pc:docMkLst>
      <pc:sldChg chg="modSp mod">
        <pc:chgData name="Laitinen Heli" userId="7ff39a3d-3202-4c4d-a766-9f5b48006064" providerId="ADAL" clId="{D8B7F606-D477-6A45-9514-82FC4775D8E5}" dt="2023-09-13T11:47:28.668" v="206" actId="2711"/>
        <pc:sldMkLst>
          <pc:docMk/>
          <pc:sldMk cId="3005187754" sldId="256"/>
        </pc:sldMkLst>
        <pc:spChg chg="mod">
          <ac:chgData name="Laitinen Heli" userId="7ff39a3d-3202-4c4d-a766-9f5b48006064" providerId="ADAL" clId="{D8B7F606-D477-6A45-9514-82FC4775D8E5}" dt="2023-09-13T11:45:13.311" v="186" actId="2711"/>
          <ac:spMkLst>
            <pc:docMk/>
            <pc:sldMk cId="3005187754" sldId="256"/>
            <ac:spMk id="2" creationId="{6534D3CF-96EC-5F87-B472-E243FEA28D54}"/>
          </ac:spMkLst>
        </pc:spChg>
        <pc:spChg chg="mod">
          <ac:chgData name="Laitinen Heli" userId="7ff39a3d-3202-4c4d-a766-9f5b48006064" providerId="ADAL" clId="{D8B7F606-D477-6A45-9514-82FC4775D8E5}" dt="2023-09-13T11:47:28.668" v="206" actId="2711"/>
          <ac:spMkLst>
            <pc:docMk/>
            <pc:sldMk cId="3005187754" sldId="256"/>
            <ac:spMk id="3" creationId="{90279D51-82E0-130D-4EEB-EBDA45C40623}"/>
          </ac:spMkLst>
        </pc:spChg>
      </pc:sldChg>
      <pc:sldChg chg="modSp add del mod">
        <pc:chgData name="Laitinen Heli" userId="7ff39a3d-3202-4c4d-a766-9f5b48006064" providerId="ADAL" clId="{D8B7F606-D477-6A45-9514-82FC4775D8E5}" dt="2023-09-13T11:37:28.246" v="126" actId="2696"/>
        <pc:sldMkLst>
          <pc:docMk/>
          <pc:sldMk cId="1087801560" sldId="257"/>
        </pc:sldMkLst>
        <pc:spChg chg="mod">
          <ac:chgData name="Laitinen Heli" userId="7ff39a3d-3202-4c4d-a766-9f5b48006064" providerId="ADAL" clId="{D8B7F606-D477-6A45-9514-82FC4775D8E5}" dt="2023-09-13T11:30:23.580" v="66" actId="20577"/>
          <ac:spMkLst>
            <pc:docMk/>
            <pc:sldMk cId="1087801560" sldId="257"/>
            <ac:spMk id="7" creationId="{9FA03A8B-3984-42EA-8AAE-2C7180AE3FB6}"/>
          </ac:spMkLst>
        </pc:spChg>
      </pc:sldChg>
      <pc:sldChg chg="addSp delSp modSp mod">
        <pc:chgData name="Laitinen Heli" userId="7ff39a3d-3202-4c4d-a766-9f5b48006064" providerId="ADAL" clId="{D8B7F606-D477-6A45-9514-82FC4775D8E5}" dt="2023-09-13T11:56:02.898" v="295" actId="1076"/>
        <pc:sldMkLst>
          <pc:docMk/>
          <pc:sldMk cId="4177370472" sldId="258"/>
        </pc:sldMkLst>
        <pc:spChg chg="mod">
          <ac:chgData name="Laitinen Heli" userId="7ff39a3d-3202-4c4d-a766-9f5b48006064" providerId="ADAL" clId="{D8B7F606-D477-6A45-9514-82FC4775D8E5}" dt="2023-09-13T11:45:19.445" v="187" actId="2711"/>
          <ac:spMkLst>
            <pc:docMk/>
            <pc:sldMk cId="4177370472" sldId="258"/>
            <ac:spMk id="2" creationId="{0A341BE4-2115-3C6B-4E25-B3B6E5AD99EE}"/>
          </ac:spMkLst>
        </pc:spChg>
        <pc:spChg chg="add del mod">
          <ac:chgData name="Laitinen Heli" userId="7ff39a3d-3202-4c4d-a766-9f5b48006064" providerId="ADAL" clId="{D8B7F606-D477-6A45-9514-82FC4775D8E5}" dt="2023-09-13T11:49:03.922" v="211" actId="478"/>
          <ac:spMkLst>
            <pc:docMk/>
            <pc:sldMk cId="4177370472" sldId="258"/>
            <ac:spMk id="4" creationId="{2C34F96D-6989-89FB-BF9A-7AB9D519FE45}"/>
          </ac:spMkLst>
        </pc:spChg>
        <pc:spChg chg="add del mod">
          <ac:chgData name="Laitinen Heli" userId="7ff39a3d-3202-4c4d-a766-9f5b48006064" providerId="ADAL" clId="{D8B7F606-D477-6A45-9514-82FC4775D8E5}" dt="2023-09-13T11:49:05.717" v="212" actId="478"/>
          <ac:spMkLst>
            <pc:docMk/>
            <pc:sldMk cId="4177370472" sldId="258"/>
            <ac:spMk id="6" creationId="{3C394D0C-E023-0D8C-1E54-B16A35DA2288}"/>
          </ac:spMkLst>
        </pc:spChg>
        <pc:spChg chg="add mod">
          <ac:chgData name="Laitinen Heli" userId="7ff39a3d-3202-4c4d-a766-9f5b48006064" providerId="ADAL" clId="{D8B7F606-D477-6A45-9514-82FC4775D8E5}" dt="2023-09-13T11:55:41.767" v="285" actId="20577"/>
          <ac:spMkLst>
            <pc:docMk/>
            <pc:sldMk cId="4177370472" sldId="258"/>
            <ac:spMk id="9" creationId="{62629602-76A7-56A9-9509-17DC882B3DF0}"/>
          </ac:spMkLst>
        </pc:spChg>
        <pc:spChg chg="add del mod">
          <ac:chgData name="Laitinen Heli" userId="7ff39a3d-3202-4c4d-a766-9f5b48006064" providerId="ADAL" clId="{D8B7F606-D477-6A45-9514-82FC4775D8E5}" dt="2023-09-13T11:51:01.640" v="242"/>
          <ac:spMkLst>
            <pc:docMk/>
            <pc:sldMk cId="4177370472" sldId="258"/>
            <ac:spMk id="11" creationId="{21416B39-4DD3-87DB-C229-83EF809CB9B0}"/>
          </ac:spMkLst>
        </pc:spChg>
        <pc:spChg chg="add del mod">
          <ac:chgData name="Laitinen Heli" userId="7ff39a3d-3202-4c4d-a766-9f5b48006064" providerId="ADAL" clId="{D8B7F606-D477-6A45-9514-82FC4775D8E5}" dt="2023-09-13T11:51:03.323" v="244"/>
          <ac:spMkLst>
            <pc:docMk/>
            <pc:sldMk cId="4177370472" sldId="258"/>
            <ac:spMk id="13" creationId="{8152FBA1-1226-17B2-DC6B-AC7A929F56E5}"/>
          </ac:spMkLst>
        </pc:spChg>
        <pc:spChg chg="add del mod">
          <ac:chgData name="Laitinen Heli" userId="7ff39a3d-3202-4c4d-a766-9f5b48006064" providerId="ADAL" clId="{D8B7F606-D477-6A45-9514-82FC4775D8E5}" dt="2023-09-13T11:51:01.385" v="240"/>
          <ac:spMkLst>
            <pc:docMk/>
            <pc:sldMk cId="4177370472" sldId="258"/>
            <ac:spMk id="15" creationId="{133C72A7-5A65-A6A4-7CC6-478324113C15}"/>
          </ac:spMkLst>
        </pc:spChg>
        <pc:spChg chg="add mod">
          <ac:chgData name="Laitinen Heli" userId="7ff39a3d-3202-4c4d-a766-9f5b48006064" providerId="ADAL" clId="{D8B7F606-D477-6A45-9514-82FC4775D8E5}" dt="2023-09-13T11:56:02.898" v="295" actId="1076"/>
          <ac:spMkLst>
            <pc:docMk/>
            <pc:sldMk cId="4177370472" sldId="258"/>
            <ac:spMk id="17" creationId="{52BAD9EB-3FD8-2D93-7B08-98977C0A8238}"/>
          </ac:spMkLst>
        </pc:spChg>
        <pc:spChg chg="add del mod">
          <ac:chgData name="Laitinen Heli" userId="7ff39a3d-3202-4c4d-a766-9f5b48006064" providerId="ADAL" clId="{D8B7F606-D477-6A45-9514-82FC4775D8E5}" dt="2023-09-13T11:53:58.967" v="277"/>
          <ac:spMkLst>
            <pc:docMk/>
            <pc:sldMk cId="4177370472" sldId="258"/>
            <ac:spMk id="18" creationId="{2D216629-0753-E5C3-25CB-8A40ABB8B6DE}"/>
          </ac:spMkLst>
        </pc:spChg>
        <pc:picChg chg="del">
          <ac:chgData name="Laitinen Heli" userId="7ff39a3d-3202-4c4d-a766-9f5b48006064" providerId="ADAL" clId="{D8B7F606-D477-6A45-9514-82FC4775D8E5}" dt="2023-09-13T11:47:48.833" v="207" actId="478"/>
          <ac:picMkLst>
            <pc:docMk/>
            <pc:sldMk cId="4177370472" sldId="258"/>
            <ac:picMk id="8" creationId="{B01C2B4E-BD71-4C62-66B7-B0C27CD447D1}"/>
          </ac:picMkLst>
        </pc:picChg>
      </pc:sldChg>
      <pc:sldChg chg="addSp delSp modSp mod">
        <pc:chgData name="Laitinen Heli" userId="7ff39a3d-3202-4c4d-a766-9f5b48006064" providerId="ADAL" clId="{D8B7F606-D477-6A45-9514-82FC4775D8E5}" dt="2023-09-13T11:47:21.692" v="205" actId="2711"/>
        <pc:sldMkLst>
          <pc:docMk/>
          <pc:sldMk cId="1049152923" sldId="260"/>
        </pc:sldMkLst>
        <pc:spChg chg="mod">
          <ac:chgData name="Laitinen Heli" userId="7ff39a3d-3202-4c4d-a766-9f5b48006064" providerId="ADAL" clId="{D8B7F606-D477-6A45-9514-82FC4775D8E5}" dt="2023-09-13T11:31:32.965" v="112" actId="6549"/>
          <ac:spMkLst>
            <pc:docMk/>
            <pc:sldMk cId="1049152923" sldId="260"/>
            <ac:spMk id="2" creationId="{EA854CE5-5B9F-DBDA-DE2E-635C7ED45813}"/>
          </ac:spMkLst>
        </pc:spChg>
        <pc:spChg chg="add del mod">
          <ac:chgData name="Laitinen Heli" userId="7ff39a3d-3202-4c4d-a766-9f5b48006064" providerId="ADAL" clId="{D8B7F606-D477-6A45-9514-82FC4775D8E5}" dt="2023-09-13T11:31:49.948" v="115" actId="478"/>
          <ac:spMkLst>
            <pc:docMk/>
            <pc:sldMk cId="1049152923" sldId="260"/>
            <ac:spMk id="4" creationId="{B139D146-DDAF-7C68-F9AC-2DDABFF1D728}"/>
          </ac:spMkLst>
        </pc:spChg>
        <pc:spChg chg="add mod">
          <ac:chgData name="Laitinen Heli" userId="7ff39a3d-3202-4c4d-a766-9f5b48006064" providerId="ADAL" clId="{D8B7F606-D477-6A45-9514-82FC4775D8E5}" dt="2023-09-13T11:47:21.692" v="205" actId="2711"/>
          <ac:spMkLst>
            <pc:docMk/>
            <pc:sldMk cId="1049152923" sldId="260"/>
            <ac:spMk id="7" creationId="{EFAE72E3-2BBF-A1BB-B7EB-7A862A808ADA}"/>
          </ac:spMkLst>
        </pc:spChg>
        <pc:spChg chg="del mod">
          <ac:chgData name="Laitinen Heli" userId="7ff39a3d-3202-4c4d-a766-9f5b48006064" providerId="ADAL" clId="{D8B7F606-D477-6A45-9514-82FC4775D8E5}" dt="2023-09-13T11:32:02.964" v="119" actId="478"/>
          <ac:spMkLst>
            <pc:docMk/>
            <pc:sldMk cId="1049152923" sldId="260"/>
            <ac:spMk id="10" creationId="{A8224207-31B2-615D-C1B6-19728260ABC9}"/>
          </ac:spMkLst>
        </pc:spChg>
        <pc:picChg chg="mod">
          <ac:chgData name="Laitinen Heli" userId="7ff39a3d-3202-4c4d-a766-9f5b48006064" providerId="ADAL" clId="{D8B7F606-D477-6A45-9514-82FC4775D8E5}" dt="2023-09-13T11:37:15.423" v="125" actId="1076"/>
          <ac:picMkLst>
            <pc:docMk/>
            <pc:sldMk cId="1049152923" sldId="260"/>
            <ac:picMk id="6" creationId="{0E260DAB-6BF4-8877-24C1-03C56309C138}"/>
          </ac:picMkLst>
        </pc:picChg>
        <pc:picChg chg="del mod modCrop">
          <ac:chgData name="Laitinen Heli" userId="7ff39a3d-3202-4c4d-a766-9f5b48006064" providerId="ADAL" clId="{D8B7F606-D477-6A45-9514-82FC4775D8E5}" dt="2023-09-13T11:31:46.741" v="114" actId="478"/>
          <ac:picMkLst>
            <pc:docMk/>
            <pc:sldMk cId="1049152923" sldId="260"/>
            <ac:picMk id="8" creationId="{EE36FFF4-EEDC-CEE9-49C6-4341451F4E9C}"/>
          </ac:picMkLst>
        </pc:picChg>
      </pc:sldChg>
      <pc:sldChg chg="modSp mod">
        <pc:chgData name="Laitinen Heli" userId="7ff39a3d-3202-4c4d-a766-9f5b48006064" providerId="ADAL" clId="{D8B7F606-D477-6A45-9514-82FC4775D8E5}" dt="2023-09-13T11:46:22.838" v="196" actId="2711"/>
        <pc:sldMkLst>
          <pc:docMk/>
          <pc:sldMk cId="3542961395" sldId="261"/>
        </pc:sldMkLst>
        <pc:spChg chg="mod">
          <ac:chgData name="Laitinen Heli" userId="7ff39a3d-3202-4c4d-a766-9f5b48006064" providerId="ADAL" clId="{D8B7F606-D477-6A45-9514-82FC4775D8E5}" dt="2023-09-13T11:46:02.569" v="193" actId="2711"/>
          <ac:spMkLst>
            <pc:docMk/>
            <pc:sldMk cId="3542961395" sldId="261"/>
            <ac:spMk id="2" creationId="{993B543C-86A1-F4AA-C6FD-E7D3008F1BCC}"/>
          </ac:spMkLst>
        </pc:spChg>
        <pc:spChg chg="mod">
          <ac:chgData name="Laitinen Heli" userId="7ff39a3d-3202-4c4d-a766-9f5b48006064" providerId="ADAL" clId="{D8B7F606-D477-6A45-9514-82FC4775D8E5}" dt="2023-09-13T11:46:11.140" v="194" actId="2711"/>
          <ac:spMkLst>
            <pc:docMk/>
            <pc:sldMk cId="3542961395" sldId="261"/>
            <ac:spMk id="3" creationId="{6DB0BA9F-0BC9-0F25-DDD3-B3336A31107B}"/>
          </ac:spMkLst>
        </pc:spChg>
        <pc:spChg chg="mod">
          <ac:chgData name="Laitinen Heli" userId="7ff39a3d-3202-4c4d-a766-9f5b48006064" providerId="ADAL" clId="{D8B7F606-D477-6A45-9514-82FC4775D8E5}" dt="2023-09-13T11:46:22.838" v="196" actId="2711"/>
          <ac:spMkLst>
            <pc:docMk/>
            <pc:sldMk cId="3542961395" sldId="261"/>
            <ac:spMk id="4" creationId="{E36938B7-2CCA-52F8-8F1A-3F915F2101E5}"/>
          </ac:spMkLst>
        </pc:spChg>
      </pc:sldChg>
      <pc:sldChg chg="modSp add del mod">
        <pc:chgData name="Laitinen Heli" userId="7ff39a3d-3202-4c4d-a766-9f5b48006064" providerId="ADAL" clId="{D8B7F606-D477-6A45-9514-82FC4775D8E5}" dt="2023-09-13T11:29:13.520" v="51" actId="2696"/>
        <pc:sldMkLst>
          <pc:docMk/>
          <pc:sldMk cId="891569966" sldId="262"/>
        </pc:sldMkLst>
        <pc:spChg chg="mod">
          <ac:chgData name="Laitinen Heli" userId="7ff39a3d-3202-4c4d-a766-9f5b48006064" providerId="ADAL" clId="{D8B7F606-D477-6A45-9514-82FC4775D8E5}" dt="2023-09-13T11:28:35.083" v="50" actId="6549"/>
          <ac:spMkLst>
            <pc:docMk/>
            <pc:sldMk cId="891569966" sldId="262"/>
            <ac:spMk id="8" creationId="{78551589-39B5-4C5A-9D87-0EC0910899F3}"/>
          </ac:spMkLst>
        </pc:spChg>
      </pc:sldChg>
      <pc:sldChg chg="add del">
        <pc:chgData name="Laitinen Heli" userId="7ff39a3d-3202-4c4d-a766-9f5b48006064" providerId="ADAL" clId="{D8B7F606-D477-6A45-9514-82FC4775D8E5}" dt="2023-09-13T11:28:00.865" v="44" actId="2696"/>
        <pc:sldMkLst>
          <pc:docMk/>
          <pc:sldMk cId="3137217874" sldId="263"/>
        </pc:sldMkLst>
      </pc:sldChg>
      <pc:sldChg chg="add del">
        <pc:chgData name="Laitinen Heli" userId="7ff39a3d-3202-4c4d-a766-9f5b48006064" providerId="ADAL" clId="{D8B7F606-D477-6A45-9514-82FC4775D8E5}" dt="2023-09-13T11:28:02.355" v="45" actId="2696"/>
        <pc:sldMkLst>
          <pc:docMk/>
          <pc:sldMk cId="4172399357" sldId="264"/>
        </pc:sldMkLst>
      </pc:sldChg>
      <pc:sldChg chg="modSp mod">
        <pc:chgData name="Laitinen Heli" userId="7ff39a3d-3202-4c4d-a766-9f5b48006064" providerId="ADAL" clId="{D8B7F606-D477-6A45-9514-82FC4775D8E5}" dt="2023-09-13T11:45:50.214" v="191" actId="2711"/>
        <pc:sldMkLst>
          <pc:docMk/>
          <pc:sldMk cId="31180242" sldId="272"/>
        </pc:sldMkLst>
        <pc:spChg chg="mod">
          <ac:chgData name="Laitinen Heli" userId="7ff39a3d-3202-4c4d-a766-9f5b48006064" providerId="ADAL" clId="{D8B7F606-D477-6A45-9514-82FC4775D8E5}" dt="2023-09-13T11:45:50.214" v="191" actId="2711"/>
          <ac:spMkLst>
            <pc:docMk/>
            <pc:sldMk cId="31180242" sldId="272"/>
            <ac:spMk id="2" creationId="{FB81E20D-2CFC-9DF3-0B59-C6D5A3D4429A}"/>
          </ac:spMkLst>
        </pc:spChg>
      </pc:sldChg>
      <pc:sldChg chg="modSp mod">
        <pc:chgData name="Laitinen Heli" userId="7ff39a3d-3202-4c4d-a766-9f5b48006064" providerId="ADAL" clId="{D8B7F606-D477-6A45-9514-82FC4775D8E5}" dt="2023-09-13T11:41:14.355" v="137" actId="20577"/>
        <pc:sldMkLst>
          <pc:docMk/>
          <pc:sldMk cId="4076020110" sldId="273"/>
        </pc:sldMkLst>
        <pc:spChg chg="mod">
          <ac:chgData name="Laitinen Heli" userId="7ff39a3d-3202-4c4d-a766-9f5b48006064" providerId="ADAL" clId="{D8B7F606-D477-6A45-9514-82FC4775D8E5}" dt="2023-09-13T11:41:14.355" v="137" actId="20577"/>
          <ac:spMkLst>
            <pc:docMk/>
            <pc:sldMk cId="4076020110" sldId="273"/>
            <ac:spMk id="2" creationId="{EA854CE5-5B9F-DBDA-DE2E-635C7ED45813}"/>
          </ac:spMkLst>
        </pc:spChg>
        <pc:picChg chg="mod modCrop">
          <ac:chgData name="Laitinen Heli" userId="7ff39a3d-3202-4c4d-a766-9f5b48006064" providerId="ADAL" clId="{D8B7F606-D477-6A45-9514-82FC4775D8E5}" dt="2023-09-13T11:37:39.763" v="127" actId="732"/>
          <ac:picMkLst>
            <pc:docMk/>
            <pc:sldMk cId="4076020110" sldId="273"/>
            <ac:picMk id="8" creationId="{EE36FFF4-EEDC-CEE9-49C6-4341451F4E9C}"/>
          </ac:picMkLst>
        </pc:picChg>
      </pc:sldChg>
      <pc:sldChg chg="addSp delSp modSp mod">
        <pc:chgData name="Laitinen Heli" userId="7ff39a3d-3202-4c4d-a766-9f5b48006064" providerId="ADAL" clId="{D8B7F606-D477-6A45-9514-82FC4775D8E5}" dt="2023-09-13T11:44:59.085" v="185" actId="20577"/>
        <pc:sldMkLst>
          <pc:docMk/>
          <pc:sldMk cId="1362095170" sldId="274"/>
        </pc:sldMkLst>
        <pc:spChg chg="add mod">
          <ac:chgData name="Laitinen Heli" userId="7ff39a3d-3202-4c4d-a766-9f5b48006064" providerId="ADAL" clId="{D8B7F606-D477-6A45-9514-82FC4775D8E5}" dt="2023-09-13T11:44:59.085" v="185" actId="20577"/>
          <ac:spMkLst>
            <pc:docMk/>
            <pc:sldMk cId="1362095170" sldId="274"/>
            <ac:spMk id="4" creationId="{4A249F84-11D2-E2A6-D3B7-8E348BB09569}"/>
          </ac:spMkLst>
        </pc:spChg>
        <pc:spChg chg="add del mod">
          <ac:chgData name="Laitinen Heli" userId="7ff39a3d-3202-4c4d-a766-9f5b48006064" providerId="ADAL" clId="{D8B7F606-D477-6A45-9514-82FC4775D8E5}" dt="2023-09-13T11:42:18.985" v="138" actId="931"/>
          <ac:spMkLst>
            <pc:docMk/>
            <pc:sldMk cId="1362095170" sldId="274"/>
            <ac:spMk id="7" creationId="{00D6809D-65E3-0CE0-CC19-A58F89BB7729}"/>
          </ac:spMkLst>
        </pc:spChg>
        <pc:spChg chg="add del mod">
          <ac:chgData name="Laitinen Heli" userId="7ff39a3d-3202-4c4d-a766-9f5b48006064" providerId="ADAL" clId="{D8B7F606-D477-6A45-9514-82FC4775D8E5}" dt="2023-09-13T11:44:00.079" v="155" actId="478"/>
          <ac:spMkLst>
            <pc:docMk/>
            <pc:sldMk cId="1362095170" sldId="274"/>
            <ac:spMk id="8" creationId="{F0F90C71-7ECF-AE61-2B20-BA5DE4E32821}"/>
          </ac:spMkLst>
        </pc:spChg>
        <pc:spChg chg="del mod">
          <ac:chgData name="Laitinen Heli" userId="7ff39a3d-3202-4c4d-a766-9f5b48006064" providerId="ADAL" clId="{D8B7F606-D477-6A45-9514-82FC4775D8E5}" dt="2023-09-13T07:42:53.916" v="1" actId="478"/>
          <ac:spMkLst>
            <pc:docMk/>
            <pc:sldMk cId="1362095170" sldId="274"/>
            <ac:spMk id="10" creationId="{A8224207-31B2-615D-C1B6-19728260ABC9}"/>
          </ac:spMkLst>
        </pc:spChg>
        <pc:picChg chg="add del mod">
          <ac:chgData name="Laitinen Heli" userId="7ff39a3d-3202-4c4d-a766-9f5b48006064" providerId="ADAL" clId="{D8B7F606-D477-6A45-9514-82FC4775D8E5}" dt="2023-09-13T11:43:54.185" v="153" actId="478"/>
          <ac:picMkLst>
            <pc:docMk/>
            <pc:sldMk cId="1362095170" sldId="274"/>
            <ac:picMk id="5" creationId="{CB9C3461-4394-354D-8CE6-581E57C1C96D}"/>
          </ac:picMkLst>
        </pc:picChg>
        <pc:picChg chg="del">
          <ac:chgData name="Laitinen Heli" userId="7ff39a3d-3202-4c4d-a766-9f5b48006064" providerId="ADAL" clId="{D8B7F606-D477-6A45-9514-82FC4775D8E5}" dt="2023-09-13T07:42:55.229" v="2" actId="478"/>
          <ac:picMkLst>
            <pc:docMk/>
            <pc:sldMk cId="1362095170" sldId="274"/>
            <ac:picMk id="6" creationId="{0E260DAB-6BF4-8877-24C1-03C56309C138}"/>
          </ac:picMkLst>
        </pc:picChg>
        <pc:picChg chg="del">
          <ac:chgData name="Laitinen Heli" userId="7ff39a3d-3202-4c4d-a766-9f5b48006064" providerId="ADAL" clId="{D8B7F606-D477-6A45-9514-82FC4775D8E5}" dt="2023-09-13T07:42:56.118" v="3" actId="478"/>
          <ac:picMkLst>
            <pc:docMk/>
            <pc:sldMk cId="1362095170" sldId="274"/>
            <ac:picMk id="8" creationId="{EE36FFF4-EEDC-CEE9-49C6-4341451F4E9C}"/>
          </ac:picMkLst>
        </pc:picChg>
      </pc:sldChg>
      <pc:sldChg chg="modSp mod">
        <pc:chgData name="Laitinen Heli" userId="7ff39a3d-3202-4c4d-a766-9f5b48006064" providerId="ADAL" clId="{D8B7F606-D477-6A45-9514-82FC4775D8E5}" dt="2023-09-13T11:45:55.236" v="192" actId="2711"/>
        <pc:sldMkLst>
          <pc:docMk/>
          <pc:sldMk cId="4273205661" sldId="275"/>
        </pc:sldMkLst>
        <pc:spChg chg="mod">
          <ac:chgData name="Laitinen Heli" userId="7ff39a3d-3202-4c4d-a766-9f5b48006064" providerId="ADAL" clId="{D8B7F606-D477-6A45-9514-82FC4775D8E5}" dt="2023-09-13T11:45:55.236" v="192" actId="2711"/>
          <ac:spMkLst>
            <pc:docMk/>
            <pc:sldMk cId="4273205661" sldId="275"/>
            <ac:spMk id="2" creationId="{FB81E20D-2CFC-9DF3-0B59-C6D5A3D4429A}"/>
          </ac:spMkLst>
        </pc:spChg>
      </pc:sldChg>
      <pc:sldChg chg="add del">
        <pc:chgData name="Laitinen Heli" userId="7ff39a3d-3202-4c4d-a766-9f5b48006064" providerId="ADAL" clId="{D8B7F606-D477-6A45-9514-82FC4775D8E5}" dt="2023-09-13T11:26:52.188" v="18" actId="2696"/>
        <pc:sldMkLst>
          <pc:docMk/>
          <pc:sldMk cId="1558368828" sldId="276"/>
        </pc:sldMkLst>
      </pc:sldChg>
      <pc:sldChg chg="add del">
        <pc:chgData name="Laitinen Heli" userId="7ff39a3d-3202-4c4d-a766-9f5b48006064" providerId="ADAL" clId="{D8B7F606-D477-6A45-9514-82FC4775D8E5}" dt="2023-09-13T11:26:55.819" v="19" actId="2696"/>
        <pc:sldMkLst>
          <pc:docMk/>
          <pc:sldMk cId="408743002" sldId="277"/>
        </pc:sldMkLst>
      </pc:sldChg>
      <pc:sldChg chg="add del">
        <pc:chgData name="Laitinen Heli" userId="7ff39a3d-3202-4c4d-a766-9f5b48006064" providerId="ADAL" clId="{D8B7F606-D477-6A45-9514-82FC4775D8E5}" dt="2023-09-13T11:26:50.095" v="17" actId="2696"/>
        <pc:sldMkLst>
          <pc:docMk/>
          <pc:sldMk cId="1235808651" sldId="278"/>
        </pc:sldMkLst>
      </pc:sldChg>
      <pc:sldChg chg="addSp delSp modSp add mod">
        <pc:chgData name="Laitinen Heli" userId="7ff39a3d-3202-4c4d-a766-9f5b48006064" providerId="ADAL" clId="{D8B7F606-D477-6A45-9514-82FC4775D8E5}" dt="2023-09-13T11:54:54.041" v="280" actId="20577"/>
        <pc:sldMkLst>
          <pc:docMk/>
          <pc:sldMk cId="1975556870" sldId="279"/>
        </pc:sldMkLst>
        <pc:spChg chg="mod">
          <ac:chgData name="Laitinen Heli" userId="7ff39a3d-3202-4c4d-a766-9f5b48006064" providerId="ADAL" clId="{D8B7F606-D477-6A45-9514-82FC4775D8E5}" dt="2023-09-13T11:54:54.041" v="280" actId="20577"/>
          <ac:spMkLst>
            <pc:docMk/>
            <pc:sldMk cId="1975556870" sldId="279"/>
            <ac:spMk id="2" creationId="{791A1FB9-2956-4C71-9EE3-9DEFEF15BB42}"/>
          </ac:spMkLst>
        </pc:spChg>
        <pc:spChg chg="add del mod">
          <ac:chgData name="Laitinen Heli" userId="7ff39a3d-3202-4c4d-a766-9f5b48006064" providerId="ADAL" clId="{D8B7F606-D477-6A45-9514-82FC4775D8E5}" dt="2023-09-13T11:26:01.224" v="16"/>
          <ac:spMkLst>
            <pc:docMk/>
            <pc:sldMk cId="1975556870" sldId="279"/>
            <ac:spMk id="3" creationId="{ABA6D7BD-9707-D3CD-F997-CD2D10E63781}"/>
          </ac:spMkLst>
        </pc:spChg>
        <pc:spChg chg="mod">
          <ac:chgData name="Laitinen Heli" userId="7ff39a3d-3202-4c4d-a766-9f5b48006064" providerId="ADAL" clId="{D8B7F606-D477-6A45-9514-82FC4775D8E5}" dt="2023-09-13T11:46:52.484" v="201" actId="20577"/>
          <ac:spMkLst>
            <pc:docMk/>
            <pc:sldMk cId="1975556870" sldId="279"/>
            <ac:spMk id="4" creationId="{D12A1299-89AD-4CA3-94F8-BEF6C604C261}"/>
          </ac:spMkLst>
        </pc:spChg>
        <pc:spChg chg="mod">
          <ac:chgData name="Laitinen Heli" userId="7ff39a3d-3202-4c4d-a766-9f5b48006064" providerId="ADAL" clId="{D8B7F606-D477-6A45-9514-82FC4775D8E5}" dt="2023-09-13T11:47:02.296" v="204" actId="20577"/>
          <ac:spMkLst>
            <pc:docMk/>
            <pc:sldMk cId="1975556870" sldId="279"/>
            <ac:spMk id="5" creationId="{F51BB40C-12D8-4A13-A2C1-70E3C153610B}"/>
          </ac:spMkLst>
        </pc:spChg>
      </pc:sldChg>
      <pc:sldChg chg="modSp add mod">
        <pc:chgData name="Laitinen Heli" userId="7ff39a3d-3202-4c4d-a766-9f5b48006064" providerId="ADAL" clId="{D8B7F606-D477-6A45-9514-82FC4775D8E5}" dt="2023-09-13T11:46:42.592" v="198" actId="2711"/>
        <pc:sldMkLst>
          <pc:docMk/>
          <pc:sldMk cId="3560236682" sldId="280"/>
        </pc:sldMkLst>
        <pc:spChg chg="mod">
          <ac:chgData name="Laitinen Heli" userId="7ff39a3d-3202-4c4d-a766-9f5b48006064" providerId="ADAL" clId="{D8B7F606-D477-6A45-9514-82FC4775D8E5}" dt="2023-09-13T11:46:42.592" v="198" actId="2711"/>
          <ac:spMkLst>
            <pc:docMk/>
            <pc:sldMk cId="3560236682" sldId="280"/>
            <ac:spMk id="2" creationId="{60C321F1-08AD-4013-96D7-57AC2AF30283}"/>
          </ac:spMkLst>
        </pc:spChg>
        <pc:spChg chg="mod">
          <ac:chgData name="Laitinen Heli" userId="7ff39a3d-3202-4c4d-a766-9f5b48006064" providerId="ADAL" clId="{D8B7F606-D477-6A45-9514-82FC4775D8E5}" dt="2023-09-13T11:45:34.003" v="190" actId="20577"/>
          <ac:spMkLst>
            <pc:docMk/>
            <pc:sldMk cId="3560236682" sldId="280"/>
            <ac:spMk id="5" creationId="{D0AFFDA4-B6C5-42E7-9429-94E08C86C356}"/>
          </ac:spMkLst>
        </pc:spChg>
        <pc:spChg chg="mod">
          <ac:chgData name="Laitinen Heli" userId="7ff39a3d-3202-4c4d-a766-9f5b48006064" providerId="ADAL" clId="{D8B7F606-D477-6A45-9514-82FC4775D8E5}" dt="2023-09-13T11:46:36.995" v="197" actId="2711"/>
          <ac:spMkLst>
            <pc:docMk/>
            <pc:sldMk cId="3560236682" sldId="280"/>
            <ac:spMk id="6" creationId="{25E8C22F-496C-48CF-AB25-87C218723F52}"/>
          </ac:spMkLst>
        </pc:spChg>
      </pc:sldChg>
      <pc:sldChg chg="add del">
        <pc:chgData name="Laitinen Heli" userId="7ff39a3d-3202-4c4d-a766-9f5b48006064" providerId="ADAL" clId="{D8B7F606-D477-6A45-9514-82FC4775D8E5}" dt="2023-09-13T11:29:34.848" v="52" actId="2696"/>
        <pc:sldMkLst>
          <pc:docMk/>
          <pc:sldMk cId="533356312" sldId="281"/>
        </pc:sldMkLst>
      </pc:sldChg>
      <pc:sldChg chg="add del">
        <pc:chgData name="Laitinen Heli" userId="7ff39a3d-3202-4c4d-a766-9f5b48006064" providerId="ADAL" clId="{D8B7F606-D477-6A45-9514-82FC4775D8E5}" dt="2023-09-13T11:28:03.156" v="46" actId="2696"/>
        <pc:sldMkLst>
          <pc:docMk/>
          <pc:sldMk cId="579865547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882" y="5132294"/>
            <a:ext cx="5558118" cy="75031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</a:p>
          <a:p>
            <a:r>
              <a:rPr lang="fi-FI" dirty="0"/>
              <a:t>Tilaisuus Päivämäärä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3EB62E6-75AE-4F50-B316-F0AC993D7F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C115A3D-A9C5-4A44-A34F-E5ECAA092FD5}"/>
              </a:ext>
            </a:extLst>
          </p:cNvPr>
          <p:cNvSpPr>
            <a:spLocks/>
          </p:cNvSpPr>
          <p:nvPr userDrawn="1"/>
        </p:nvSpPr>
        <p:spPr bwMode="auto">
          <a:xfrm>
            <a:off x="463551" y="4714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BE092608-2BF7-4A20-94F9-BFC8D4CE145B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43FB148A-2C85-4E19-9540-AA3027658D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EDE22645-239B-45F2-BF76-A6FE1DC87A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59843" y="6624637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B1E5A20-965A-88DB-E062-1D01EA6CC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15" y="-675119"/>
            <a:ext cx="1035611" cy="118491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2EEF70A-7EE6-BB4F-DBF0-B68A63C926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79" y="5942595"/>
            <a:ext cx="1553005" cy="3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ED7F4184-35DC-41F2-8ED6-1C832602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65126"/>
            <a:ext cx="8597154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2" name="Kuva 1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8264A764-6B31-CB11-6E2F-8702299E4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14587"/>
            <a:ext cx="2324613" cy="7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avio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B14B41-1824-45F1-AE38-CF7904AA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3087" y="1521571"/>
            <a:ext cx="11053483" cy="426514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kaavio tai taulukko</a:t>
            </a:r>
          </a:p>
        </p:txBody>
      </p:sp>
      <p:pic>
        <p:nvPicPr>
          <p:cNvPr id="3" name="Kuva 2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C9E3C26F-C53A-C68F-9250-EC057DD4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14587"/>
            <a:ext cx="2324613" cy="7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1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C9E3C26F-C53A-C68F-9250-EC057DD4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09" y="2299667"/>
            <a:ext cx="6982581" cy="22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9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9E59625-190D-41E9-8865-55441C4E09FC}"/>
              </a:ext>
            </a:extLst>
          </p:cNvPr>
          <p:cNvSpPr>
            <a:spLocks/>
          </p:cNvSpPr>
          <p:nvPr userDrawn="1"/>
        </p:nvSpPr>
        <p:spPr bwMode="auto">
          <a:xfrm>
            <a:off x="1836738" y="-585788"/>
            <a:ext cx="1076325" cy="935038"/>
          </a:xfrm>
          <a:custGeom>
            <a:avLst/>
            <a:gdLst>
              <a:gd name="T0" fmla="*/ 1325 w 1349"/>
              <a:gd name="T1" fmla="*/ 516 h 1169"/>
              <a:gd name="T2" fmla="*/ 1325 w 1349"/>
              <a:gd name="T3" fmla="*/ 516 h 1169"/>
              <a:gd name="T4" fmla="*/ 1050 w 1349"/>
              <a:gd name="T5" fmla="*/ 57 h 1169"/>
              <a:gd name="T6" fmla="*/ 948 w 1349"/>
              <a:gd name="T7" fmla="*/ 0 h 1169"/>
              <a:gd name="T8" fmla="*/ 402 w 1349"/>
              <a:gd name="T9" fmla="*/ 0 h 1169"/>
              <a:gd name="T10" fmla="*/ 300 w 1349"/>
              <a:gd name="T11" fmla="*/ 56 h 1169"/>
              <a:gd name="T12" fmla="*/ 21 w 1349"/>
              <a:gd name="T13" fmla="*/ 522 h 1169"/>
              <a:gd name="T14" fmla="*/ 21 w 1349"/>
              <a:gd name="T15" fmla="*/ 644 h 1169"/>
              <a:gd name="T16" fmla="*/ 300 w 1349"/>
              <a:gd name="T17" fmla="*/ 1110 h 1169"/>
              <a:gd name="T18" fmla="*/ 401 w 1349"/>
              <a:gd name="T19" fmla="*/ 1168 h 1169"/>
              <a:gd name="T20" fmla="*/ 948 w 1349"/>
              <a:gd name="T21" fmla="*/ 1168 h 1169"/>
              <a:gd name="T22" fmla="*/ 1050 w 1349"/>
              <a:gd name="T23" fmla="*/ 1111 h 1169"/>
              <a:gd name="T24" fmla="*/ 1324 w 1349"/>
              <a:gd name="T25" fmla="*/ 651 h 1169"/>
              <a:gd name="T26" fmla="*/ 1325 w 1349"/>
              <a:gd name="T27" fmla="*/ 516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9" h="1169">
                <a:moveTo>
                  <a:pt x="1325" y="516"/>
                </a:moveTo>
                <a:lnTo>
                  <a:pt x="1325" y="516"/>
                </a:lnTo>
                <a:lnTo>
                  <a:pt x="1050" y="57"/>
                </a:lnTo>
                <a:cubicBezTo>
                  <a:pt x="1029" y="21"/>
                  <a:pt x="990" y="0"/>
                  <a:pt x="948" y="0"/>
                </a:cubicBezTo>
                <a:lnTo>
                  <a:pt x="402" y="0"/>
                </a:lnTo>
                <a:cubicBezTo>
                  <a:pt x="360" y="0"/>
                  <a:pt x="321" y="21"/>
                  <a:pt x="300" y="56"/>
                </a:cubicBezTo>
                <a:lnTo>
                  <a:pt x="21" y="522"/>
                </a:lnTo>
                <a:cubicBezTo>
                  <a:pt x="0" y="560"/>
                  <a:pt x="0" y="607"/>
                  <a:pt x="21" y="644"/>
                </a:cubicBezTo>
                <a:lnTo>
                  <a:pt x="300" y="1110"/>
                </a:lnTo>
                <a:cubicBezTo>
                  <a:pt x="321" y="1146"/>
                  <a:pt x="360" y="1168"/>
                  <a:pt x="401" y="1168"/>
                </a:cubicBezTo>
                <a:lnTo>
                  <a:pt x="948" y="1168"/>
                </a:lnTo>
                <a:cubicBezTo>
                  <a:pt x="990" y="1169"/>
                  <a:pt x="1028" y="1147"/>
                  <a:pt x="1050" y="1111"/>
                </a:cubicBezTo>
                <a:lnTo>
                  <a:pt x="1324" y="651"/>
                </a:lnTo>
                <a:cubicBezTo>
                  <a:pt x="1349" y="609"/>
                  <a:pt x="1349" y="558"/>
                  <a:pt x="1325" y="516"/>
                </a:cubicBezTo>
                <a:close/>
              </a:path>
            </a:pathLst>
          </a:custGeom>
          <a:solidFill>
            <a:srgbClr val="A382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73F21D2B-334D-4429-B5BB-B1D68ACF8E81}"/>
              </a:ext>
            </a:extLst>
          </p:cNvPr>
          <p:cNvSpPr>
            <a:spLocks/>
          </p:cNvSpPr>
          <p:nvPr userDrawn="1"/>
        </p:nvSpPr>
        <p:spPr bwMode="auto">
          <a:xfrm>
            <a:off x="965411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6C704658-9214-46B2-92C4-D8BB64EA005D}"/>
              </a:ext>
            </a:extLst>
          </p:cNvPr>
          <p:cNvGrpSpPr/>
          <p:nvPr userDrawn="1"/>
        </p:nvGrpSpPr>
        <p:grpSpPr>
          <a:xfrm>
            <a:off x="702733" y="4623034"/>
            <a:ext cx="1127068" cy="1095086"/>
            <a:chOff x="616480" y="4371445"/>
            <a:chExt cx="1398588" cy="1358901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9515D02-1F06-4445-AFCA-536DB1FAD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80" y="4374620"/>
              <a:ext cx="1176338" cy="1355726"/>
            </a:xfrm>
            <a:custGeom>
              <a:avLst/>
              <a:gdLst>
                <a:gd name="T0" fmla="*/ 478 w 1098"/>
                <a:gd name="T1" fmla="*/ 23 h 1260"/>
                <a:gd name="T2" fmla="*/ 478 w 1098"/>
                <a:gd name="T3" fmla="*/ 23 h 1260"/>
                <a:gd name="T4" fmla="*/ 52 w 1098"/>
                <a:gd name="T5" fmla="*/ 285 h 1260"/>
                <a:gd name="T6" fmla="*/ 0 w 1098"/>
                <a:gd name="T7" fmla="*/ 380 h 1260"/>
                <a:gd name="T8" fmla="*/ 6 w 1098"/>
                <a:gd name="T9" fmla="*/ 891 h 1260"/>
                <a:gd name="T10" fmla="*/ 61 w 1098"/>
                <a:gd name="T11" fmla="*/ 985 h 1260"/>
                <a:gd name="T12" fmla="*/ 500 w 1098"/>
                <a:gd name="T13" fmla="*/ 1240 h 1260"/>
                <a:gd name="T14" fmla="*/ 613 w 1098"/>
                <a:gd name="T15" fmla="*/ 1238 h 1260"/>
                <a:gd name="T16" fmla="*/ 1045 w 1098"/>
                <a:gd name="T17" fmla="*/ 973 h 1260"/>
                <a:gd name="T18" fmla="*/ 1098 w 1098"/>
                <a:gd name="T19" fmla="*/ 877 h 1260"/>
                <a:gd name="T20" fmla="*/ 1091 w 1098"/>
                <a:gd name="T21" fmla="*/ 367 h 1260"/>
                <a:gd name="T22" fmla="*/ 1036 w 1098"/>
                <a:gd name="T23" fmla="*/ 272 h 1260"/>
                <a:gd name="T24" fmla="*/ 604 w 1098"/>
                <a:gd name="T25" fmla="*/ 21 h 1260"/>
                <a:gd name="T26" fmla="*/ 478 w 1098"/>
                <a:gd name="T27" fmla="*/ 2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8" h="1260">
                  <a:moveTo>
                    <a:pt x="478" y="23"/>
                  </a:moveTo>
                  <a:lnTo>
                    <a:pt x="478" y="23"/>
                  </a:lnTo>
                  <a:lnTo>
                    <a:pt x="52" y="285"/>
                  </a:lnTo>
                  <a:cubicBezTo>
                    <a:pt x="19" y="305"/>
                    <a:pt x="0" y="342"/>
                    <a:pt x="0" y="380"/>
                  </a:cubicBezTo>
                  <a:lnTo>
                    <a:pt x="6" y="891"/>
                  </a:lnTo>
                  <a:cubicBezTo>
                    <a:pt x="7" y="930"/>
                    <a:pt x="27" y="965"/>
                    <a:pt x="61" y="985"/>
                  </a:cubicBezTo>
                  <a:lnTo>
                    <a:pt x="500" y="1240"/>
                  </a:lnTo>
                  <a:cubicBezTo>
                    <a:pt x="535" y="1260"/>
                    <a:pt x="578" y="1259"/>
                    <a:pt x="613" y="1238"/>
                  </a:cubicBezTo>
                  <a:lnTo>
                    <a:pt x="1045" y="973"/>
                  </a:lnTo>
                  <a:cubicBezTo>
                    <a:pt x="1078" y="952"/>
                    <a:pt x="1098" y="916"/>
                    <a:pt x="1098" y="877"/>
                  </a:cubicBezTo>
                  <a:lnTo>
                    <a:pt x="1091" y="367"/>
                  </a:lnTo>
                  <a:cubicBezTo>
                    <a:pt x="1091" y="328"/>
                    <a:pt x="1070" y="292"/>
                    <a:pt x="1036" y="272"/>
                  </a:cubicBezTo>
                  <a:lnTo>
                    <a:pt x="604" y="21"/>
                  </a:lnTo>
                  <a:cubicBezTo>
                    <a:pt x="565" y="0"/>
                    <a:pt x="516" y="0"/>
                    <a:pt x="478" y="23"/>
                  </a:cubicBezTo>
                  <a:close/>
                </a:path>
              </a:pathLst>
            </a:custGeom>
            <a:solidFill>
              <a:srgbClr val="0529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4EDDF72-5AE2-4234-AC0F-AA093EA574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630" y="4371445"/>
              <a:ext cx="452438" cy="523875"/>
            </a:xfrm>
            <a:custGeom>
              <a:avLst/>
              <a:gdLst>
                <a:gd name="T0" fmla="*/ 235 w 422"/>
                <a:gd name="T1" fmla="*/ 478 h 487"/>
                <a:gd name="T2" fmla="*/ 235 w 422"/>
                <a:gd name="T3" fmla="*/ 478 h 487"/>
                <a:gd name="T4" fmla="*/ 402 w 422"/>
                <a:gd name="T5" fmla="*/ 379 h 487"/>
                <a:gd name="T6" fmla="*/ 422 w 422"/>
                <a:gd name="T7" fmla="*/ 342 h 487"/>
                <a:gd name="T8" fmla="*/ 422 w 422"/>
                <a:gd name="T9" fmla="*/ 145 h 487"/>
                <a:gd name="T10" fmla="*/ 402 w 422"/>
                <a:gd name="T11" fmla="*/ 108 h 487"/>
                <a:gd name="T12" fmla="*/ 233 w 422"/>
                <a:gd name="T13" fmla="*/ 8 h 487"/>
                <a:gd name="T14" fmla="*/ 189 w 422"/>
                <a:gd name="T15" fmla="*/ 8 h 487"/>
                <a:gd name="T16" fmla="*/ 20 w 422"/>
                <a:gd name="T17" fmla="*/ 108 h 487"/>
                <a:gd name="T18" fmla="*/ 0 w 422"/>
                <a:gd name="T19" fmla="*/ 145 h 487"/>
                <a:gd name="T20" fmla="*/ 0 w 422"/>
                <a:gd name="T21" fmla="*/ 342 h 487"/>
                <a:gd name="T22" fmla="*/ 20 w 422"/>
                <a:gd name="T23" fmla="*/ 379 h 487"/>
                <a:gd name="T24" fmla="*/ 187 w 422"/>
                <a:gd name="T25" fmla="*/ 478 h 487"/>
                <a:gd name="T26" fmla="*/ 235 w 422"/>
                <a:gd name="T27" fmla="*/ 478 h 487"/>
                <a:gd name="T28" fmla="*/ 211 w 422"/>
                <a:gd name="T29" fmla="*/ 240 h 487"/>
                <a:gd name="T30" fmla="*/ 211 w 422"/>
                <a:gd name="T31" fmla="*/ 240 h 487"/>
                <a:gd name="T32" fmla="*/ 211 w 422"/>
                <a:gd name="T33" fmla="*/ 240 h 487"/>
                <a:gd name="T34" fmla="*/ 211 w 422"/>
                <a:gd name="T35" fmla="*/ 240 h 487"/>
                <a:gd name="T36" fmla="*/ 211 w 422"/>
                <a:gd name="T37" fmla="*/ 24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2" h="487">
                  <a:moveTo>
                    <a:pt x="235" y="478"/>
                  </a:moveTo>
                  <a:lnTo>
                    <a:pt x="235" y="478"/>
                  </a:lnTo>
                  <a:lnTo>
                    <a:pt x="402" y="379"/>
                  </a:lnTo>
                  <a:cubicBezTo>
                    <a:pt x="415" y="371"/>
                    <a:pt x="422" y="357"/>
                    <a:pt x="422" y="342"/>
                  </a:cubicBezTo>
                  <a:lnTo>
                    <a:pt x="422" y="145"/>
                  </a:lnTo>
                  <a:cubicBezTo>
                    <a:pt x="422" y="129"/>
                    <a:pt x="414" y="115"/>
                    <a:pt x="402" y="108"/>
                  </a:cubicBezTo>
                  <a:lnTo>
                    <a:pt x="233" y="8"/>
                  </a:lnTo>
                  <a:cubicBezTo>
                    <a:pt x="219" y="0"/>
                    <a:pt x="203" y="0"/>
                    <a:pt x="189" y="8"/>
                  </a:cubicBezTo>
                  <a:lnTo>
                    <a:pt x="20" y="108"/>
                  </a:lnTo>
                  <a:cubicBezTo>
                    <a:pt x="8" y="116"/>
                    <a:pt x="0" y="129"/>
                    <a:pt x="0" y="145"/>
                  </a:cubicBezTo>
                  <a:lnTo>
                    <a:pt x="0" y="342"/>
                  </a:lnTo>
                  <a:cubicBezTo>
                    <a:pt x="0" y="357"/>
                    <a:pt x="7" y="371"/>
                    <a:pt x="20" y="379"/>
                  </a:cubicBezTo>
                  <a:lnTo>
                    <a:pt x="187" y="478"/>
                  </a:lnTo>
                  <a:cubicBezTo>
                    <a:pt x="202" y="487"/>
                    <a:pt x="220" y="487"/>
                    <a:pt x="235" y="478"/>
                  </a:cubicBezTo>
                  <a:close/>
                  <a:moveTo>
                    <a:pt x="211" y="240"/>
                  </a:move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close/>
                </a:path>
              </a:pathLst>
            </a:custGeom>
            <a:solidFill>
              <a:srgbClr val="5C2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" name="Kuva 3">
            <a:extLst>
              <a:ext uri="{FF2B5EF4-FFF2-40B4-BE49-F238E27FC236}">
                <a16:creationId xmlns:a16="http://schemas.microsoft.com/office/drawing/2014/main" id="{E1A7F678-77CD-769D-0B73-8D35ABD19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55" y="5819686"/>
            <a:ext cx="1634613" cy="187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9E59625-190D-41E9-8865-55441C4E09FC}"/>
              </a:ext>
            </a:extLst>
          </p:cNvPr>
          <p:cNvSpPr>
            <a:spLocks/>
          </p:cNvSpPr>
          <p:nvPr userDrawn="1"/>
        </p:nvSpPr>
        <p:spPr bwMode="auto">
          <a:xfrm>
            <a:off x="1836738" y="-585788"/>
            <a:ext cx="1076325" cy="935038"/>
          </a:xfrm>
          <a:custGeom>
            <a:avLst/>
            <a:gdLst>
              <a:gd name="T0" fmla="*/ 1325 w 1349"/>
              <a:gd name="T1" fmla="*/ 516 h 1169"/>
              <a:gd name="T2" fmla="*/ 1325 w 1349"/>
              <a:gd name="T3" fmla="*/ 516 h 1169"/>
              <a:gd name="T4" fmla="*/ 1050 w 1349"/>
              <a:gd name="T5" fmla="*/ 57 h 1169"/>
              <a:gd name="T6" fmla="*/ 948 w 1349"/>
              <a:gd name="T7" fmla="*/ 0 h 1169"/>
              <a:gd name="T8" fmla="*/ 402 w 1349"/>
              <a:gd name="T9" fmla="*/ 0 h 1169"/>
              <a:gd name="T10" fmla="*/ 300 w 1349"/>
              <a:gd name="T11" fmla="*/ 56 h 1169"/>
              <a:gd name="T12" fmla="*/ 21 w 1349"/>
              <a:gd name="T13" fmla="*/ 522 h 1169"/>
              <a:gd name="T14" fmla="*/ 21 w 1349"/>
              <a:gd name="T15" fmla="*/ 644 h 1169"/>
              <a:gd name="T16" fmla="*/ 300 w 1349"/>
              <a:gd name="T17" fmla="*/ 1110 h 1169"/>
              <a:gd name="T18" fmla="*/ 401 w 1349"/>
              <a:gd name="T19" fmla="*/ 1168 h 1169"/>
              <a:gd name="T20" fmla="*/ 948 w 1349"/>
              <a:gd name="T21" fmla="*/ 1168 h 1169"/>
              <a:gd name="T22" fmla="*/ 1050 w 1349"/>
              <a:gd name="T23" fmla="*/ 1111 h 1169"/>
              <a:gd name="T24" fmla="*/ 1324 w 1349"/>
              <a:gd name="T25" fmla="*/ 651 h 1169"/>
              <a:gd name="T26" fmla="*/ 1325 w 1349"/>
              <a:gd name="T27" fmla="*/ 516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9" h="1169">
                <a:moveTo>
                  <a:pt x="1325" y="516"/>
                </a:moveTo>
                <a:lnTo>
                  <a:pt x="1325" y="516"/>
                </a:lnTo>
                <a:lnTo>
                  <a:pt x="1050" y="57"/>
                </a:lnTo>
                <a:cubicBezTo>
                  <a:pt x="1029" y="21"/>
                  <a:pt x="990" y="0"/>
                  <a:pt x="948" y="0"/>
                </a:cubicBezTo>
                <a:lnTo>
                  <a:pt x="402" y="0"/>
                </a:lnTo>
                <a:cubicBezTo>
                  <a:pt x="360" y="0"/>
                  <a:pt x="321" y="21"/>
                  <a:pt x="300" y="56"/>
                </a:cubicBezTo>
                <a:lnTo>
                  <a:pt x="21" y="522"/>
                </a:lnTo>
                <a:cubicBezTo>
                  <a:pt x="0" y="560"/>
                  <a:pt x="0" y="607"/>
                  <a:pt x="21" y="644"/>
                </a:cubicBezTo>
                <a:lnTo>
                  <a:pt x="300" y="1110"/>
                </a:lnTo>
                <a:cubicBezTo>
                  <a:pt x="321" y="1146"/>
                  <a:pt x="360" y="1168"/>
                  <a:pt x="401" y="1168"/>
                </a:cubicBezTo>
                <a:lnTo>
                  <a:pt x="948" y="1168"/>
                </a:lnTo>
                <a:cubicBezTo>
                  <a:pt x="990" y="1169"/>
                  <a:pt x="1028" y="1147"/>
                  <a:pt x="1050" y="1111"/>
                </a:cubicBezTo>
                <a:lnTo>
                  <a:pt x="1324" y="651"/>
                </a:lnTo>
                <a:cubicBezTo>
                  <a:pt x="1349" y="609"/>
                  <a:pt x="1349" y="558"/>
                  <a:pt x="1325" y="516"/>
                </a:cubicBezTo>
                <a:close/>
              </a:path>
            </a:pathLst>
          </a:custGeom>
          <a:solidFill>
            <a:srgbClr val="A382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73F21D2B-334D-4429-B5BB-B1D68ACF8E81}"/>
              </a:ext>
            </a:extLst>
          </p:cNvPr>
          <p:cNvSpPr>
            <a:spLocks/>
          </p:cNvSpPr>
          <p:nvPr userDrawn="1"/>
        </p:nvSpPr>
        <p:spPr bwMode="auto">
          <a:xfrm>
            <a:off x="965411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6C704658-9214-46B2-92C4-D8BB64EA005D}"/>
              </a:ext>
            </a:extLst>
          </p:cNvPr>
          <p:cNvGrpSpPr/>
          <p:nvPr userDrawn="1"/>
        </p:nvGrpSpPr>
        <p:grpSpPr>
          <a:xfrm>
            <a:off x="702733" y="4623034"/>
            <a:ext cx="1127068" cy="1095086"/>
            <a:chOff x="616480" y="4371445"/>
            <a:chExt cx="1398588" cy="1358901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9515D02-1F06-4445-AFCA-536DB1FAD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80" y="4374620"/>
              <a:ext cx="1176338" cy="1355726"/>
            </a:xfrm>
            <a:custGeom>
              <a:avLst/>
              <a:gdLst>
                <a:gd name="T0" fmla="*/ 478 w 1098"/>
                <a:gd name="T1" fmla="*/ 23 h 1260"/>
                <a:gd name="T2" fmla="*/ 478 w 1098"/>
                <a:gd name="T3" fmla="*/ 23 h 1260"/>
                <a:gd name="T4" fmla="*/ 52 w 1098"/>
                <a:gd name="T5" fmla="*/ 285 h 1260"/>
                <a:gd name="T6" fmla="*/ 0 w 1098"/>
                <a:gd name="T7" fmla="*/ 380 h 1260"/>
                <a:gd name="T8" fmla="*/ 6 w 1098"/>
                <a:gd name="T9" fmla="*/ 891 h 1260"/>
                <a:gd name="T10" fmla="*/ 61 w 1098"/>
                <a:gd name="T11" fmla="*/ 985 h 1260"/>
                <a:gd name="T12" fmla="*/ 500 w 1098"/>
                <a:gd name="T13" fmla="*/ 1240 h 1260"/>
                <a:gd name="T14" fmla="*/ 613 w 1098"/>
                <a:gd name="T15" fmla="*/ 1238 h 1260"/>
                <a:gd name="T16" fmla="*/ 1045 w 1098"/>
                <a:gd name="T17" fmla="*/ 973 h 1260"/>
                <a:gd name="T18" fmla="*/ 1098 w 1098"/>
                <a:gd name="T19" fmla="*/ 877 h 1260"/>
                <a:gd name="T20" fmla="*/ 1091 w 1098"/>
                <a:gd name="T21" fmla="*/ 367 h 1260"/>
                <a:gd name="T22" fmla="*/ 1036 w 1098"/>
                <a:gd name="T23" fmla="*/ 272 h 1260"/>
                <a:gd name="T24" fmla="*/ 604 w 1098"/>
                <a:gd name="T25" fmla="*/ 21 h 1260"/>
                <a:gd name="T26" fmla="*/ 478 w 1098"/>
                <a:gd name="T27" fmla="*/ 2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8" h="1260">
                  <a:moveTo>
                    <a:pt x="478" y="23"/>
                  </a:moveTo>
                  <a:lnTo>
                    <a:pt x="478" y="23"/>
                  </a:lnTo>
                  <a:lnTo>
                    <a:pt x="52" y="285"/>
                  </a:lnTo>
                  <a:cubicBezTo>
                    <a:pt x="19" y="305"/>
                    <a:pt x="0" y="342"/>
                    <a:pt x="0" y="380"/>
                  </a:cubicBezTo>
                  <a:lnTo>
                    <a:pt x="6" y="891"/>
                  </a:lnTo>
                  <a:cubicBezTo>
                    <a:pt x="7" y="930"/>
                    <a:pt x="27" y="965"/>
                    <a:pt x="61" y="985"/>
                  </a:cubicBezTo>
                  <a:lnTo>
                    <a:pt x="500" y="1240"/>
                  </a:lnTo>
                  <a:cubicBezTo>
                    <a:pt x="535" y="1260"/>
                    <a:pt x="578" y="1259"/>
                    <a:pt x="613" y="1238"/>
                  </a:cubicBezTo>
                  <a:lnTo>
                    <a:pt x="1045" y="973"/>
                  </a:lnTo>
                  <a:cubicBezTo>
                    <a:pt x="1078" y="952"/>
                    <a:pt x="1098" y="916"/>
                    <a:pt x="1098" y="877"/>
                  </a:cubicBezTo>
                  <a:lnTo>
                    <a:pt x="1091" y="367"/>
                  </a:lnTo>
                  <a:cubicBezTo>
                    <a:pt x="1091" y="328"/>
                    <a:pt x="1070" y="292"/>
                    <a:pt x="1036" y="272"/>
                  </a:cubicBezTo>
                  <a:lnTo>
                    <a:pt x="604" y="21"/>
                  </a:lnTo>
                  <a:cubicBezTo>
                    <a:pt x="565" y="0"/>
                    <a:pt x="516" y="0"/>
                    <a:pt x="478" y="23"/>
                  </a:cubicBezTo>
                  <a:close/>
                </a:path>
              </a:pathLst>
            </a:custGeom>
            <a:solidFill>
              <a:srgbClr val="0529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4EDDF72-5AE2-4234-AC0F-AA093EA574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630" y="4371445"/>
              <a:ext cx="452438" cy="523875"/>
            </a:xfrm>
            <a:custGeom>
              <a:avLst/>
              <a:gdLst>
                <a:gd name="T0" fmla="*/ 235 w 422"/>
                <a:gd name="T1" fmla="*/ 478 h 487"/>
                <a:gd name="T2" fmla="*/ 235 w 422"/>
                <a:gd name="T3" fmla="*/ 478 h 487"/>
                <a:gd name="T4" fmla="*/ 402 w 422"/>
                <a:gd name="T5" fmla="*/ 379 h 487"/>
                <a:gd name="T6" fmla="*/ 422 w 422"/>
                <a:gd name="T7" fmla="*/ 342 h 487"/>
                <a:gd name="T8" fmla="*/ 422 w 422"/>
                <a:gd name="T9" fmla="*/ 145 h 487"/>
                <a:gd name="T10" fmla="*/ 402 w 422"/>
                <a:gd name="T11" fmla="*/ 108 h 487"/>
                <a:gd name="T12" fmla="*/ 233 w 422"/>
                <a:gd name="T13" fmla="*/ 8 h 487"/>
                <a:gd name="T14" fmla="*/ 189 w 422"/>
                <a:gd name="T15" fmla="*/ 8 h 487"/>
                <a:gd name="T16" fmla="*/ 20 w 422"/>
                <a:gd name="T17" fmla="*/ 108 h 487"/>
                <a:gd name="T18" fmla="*/ 0 w 422"/>
                <a:gd name="T19" fmla="*/ 145 h 487"/>
                <a:gd name="T20" fmla="*/ 0 w 422"/>
                <a:gd name="T21" fmla="*/ 342 h 487"/>
                <a:gd name="T22" fmla="*/ 20 w 422"/>
                <a:gd name="T23" fmla="*/ 379 h 487"/>
                <a:gd name="T24" fmla="*/ 187 w 422"/>
                <a:gd name="T25" fmla="*/ 478 h 487"/>
                <a:gd name="T26" fmla="*/ 235 w 422"/>
                <a:gd name="T27" fmla="*/ 478 h 487"/>
                <a:gd name="T28" fmla="*/ 211 w 422"/>
                <a:gd name="T29" fmla="*/ 240 h 487"/>
                <a:gd name="T30" fmla="*/ 211 w 422"/>
                <a:gd name="T31" fmla="*/ 240 h 487"/>
                <a:gd name="T32" fmla="*/ 211 w 422"/>
                <a:gd name="T33" fmla="*/ 240 h 487"/>
                <a:gd name="T34" fmla="*/ 211 w 422"/>
                <a:gd name="T35" fmla="*/ 240 h 487"/>
                <a:gd name="T36" fmla="*/ 211 w 422"/>
                <a:gd name="T37" fmla="*/ 24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2" h="487">
                  <a:moveTo>
                    <a:pt x="235" y="478"/>
                  </a:moveTo>
                  <a:lnTo>
                    <a:pt x="235" y="478"/>
                  </a:lnTo>
                  <a:lnTo>
                    <a:pt x="402" y="379"/>
                  </a:lnTo>
                  <a:cubicBezTo>
                    <a:pt x="415" y="371"/>
                    <a:pt x="422" y="357"/>
                    <a:pt x="422" y="342"/>
                  </a:cubicBezTo>
                  <a:lnTo>
                    <a:pt x="422" y="145"/>
                  </a:lnTo>
                  <a:cubicBezTo>
                    <a:pt x="422" y="129"/>
                    <a:pt x="414" y="115"/>
                    <a:pt x="402" y="108"/>
                  </a:cubicBezTo>
                  <a:lnTo>
                    <a:pt x="233" y="8"/>
                  </a:lnTo>
                  <a:cubicBezTo>
                    <a:pt x="219" y="0"/>
                    <a:pt x="203" y="0"/>
                    <a:pt x="189" y="8"/>
                  </a:cubicBezTo>
                  <a:lnTo>
                    <a:pt x="20" y="108"/>
                  </a:lnTo>
                  <a:cubicBezTo>
                    <a:pt x="8" y="116"/>
                    <a:pt x="0" y="129"/>
                    <a:pt x="0" y="145"/>
                  </a:cubicBezTo>
                  <a:lnTo>
                    <a:pt x="0" y="342"/>
                  </a:lnTo>
                  <a:cubicBezTo>
                    <a:pt x="0" y="357"/>
                    <a:pt x="7" y="371"/>
                    <a:pt x="20" y="379"/>
                  </a:cubicBezTo>
                  <a:lnTo>
                    <a:pt x="187" y="478"/>
                  </a:lnTo>
                  <a:cubicBezTo>
                    <a:pt x="202" y="487"/>
                    <a:pt x="220" y="487"/>
                    <a:pt x="235" y="478"/>
                  </a:cubicBezTo>
                  <a:close/>
                  <a:moveTo>
                    <a:pt x="211" y="240"/>
                  </a:move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close/>
                </a:path>
              </a:pathLst>
            </a:custGeom>
            <a:solidFill>
              <a:srgbClr val="5C2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</p:grpSp>
      <p:pic>
        <p:nvPicPr>
          <p:cNvPr id="6" name="Kuva 5">
            <a:extLst>
              <a:ext uri="{FF2B5EF4-FFF2-40B4-BE49-F238E27FC236}">
                <a16:creationId xmlns:a16="http://schemas.microsoft.com/office/drawing/2014/main" id="{33646737-5C9C-03E3-BB33-BFFE4F7D6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55" y="5819686"/>
            <a:ext cx="1634613" cy="187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741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651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dia sin.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id="{791DEDCB-7A88-4DF3-B7CC-869B1D20930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731936" y="565057"/>
            <a:ext cx="3113088" cy="2790825"/>
          </a:xfrm>
          <a:custGeom>
            <a:avLst/>
            <a:gdLst>
              <a:gd name="T0" fmla="*/ 1097 w 2211"/>
              <a:gd name="T1" fmla="*/ 976 h 1976"/>
              <a:gd name="T2" fmla="*/ 1097 w 2211"/>
              <a:gd name="T3" fmla="*/ 976 h 1976"/>
              <a:gd name="T4" fmla="*/ 1097 w 2211"/>
              <a:gd name="T5" fmla="*/ 975 h 1976"/>
              <a:gd name="T6" fmla="*/ 1097 w 2211"/>
              <a:gd name="T7" fmla="*/ 976 h 1976"/>
              <a:gd name="T8" fmla="*/ 1097 w 2211"/>
              <a:gd name="T9" fmla="*/ 976 h 1976"/>
              <a:gd name="T10" fmla="*/ 1760 w 2211"/>
              <a:gd name="T11" fmla="*/ 1855 h 1976"/>
              <a:gd name="T12" fmla="*/ 1760 w 2211"/>
              <a:gd name="T13" fmla="*/ 1855 h 1976"/>
              <a:gd name="T14" fmla="*/ 2178 w 2211"/>
              <a:gd name="T15" fmla="*/ 1068 h 1976"/>
              <a:gd name="T16" fmla="*/ 2173 w 2211"/>
              <a:gd name="T17" fmla="*/ 874 h 1976"/>
              <a:gd name="T18" fmla="*/ 1702 w 2211"/>
              <a:gd name="T19" fmla="*/ 96 h 1976"/>
              <a:gd name="T20" fmla="*/ 1533 w 2211"/>
              <a:gd name="T21" fmla="*/ 0 h 1976"/>
              <a:gd name="T22" fmla="*/ 629 w 2211"/>
              <a:gd name="T23" fmla="*/ 5 h 1976"/>
              <a:gd name="T24" fmla="*/ 456 w 2211"/>
              <a:gd name="T25" fmla="*/ 109 h 1976"/>
              <a:gd name="T26" fmla="*/ 32 w 2211"/>
              <a:gd name="T27" fmla="*/ 907 h 1976"/>
              <a:gd name="T28" fmla="*/ 37 w 2211"/>
              <a:gd name="T29" fmla="*/ 1102 h 1976"/>
              <a:gd name="T30" fmla="*/ 507 w 2211"/>
              <a:gd name="T31" fmla="*/ 1880 h 1976"/>
              <a:gd name="T32" fmla="*/ 677 w 2211"/>
              <a:gd name="T33" fmla="*/ 1975 h 1976"/>
              <a:gd name="T34" fmla="*/ 1568 w 2211"/>
              <a:gd name="T35" fmla="*/ 1971 h 1976"/>
              <a:gd name="T36" fmla="*/ 1760 w 2211"/>
              <a:gd name="T37" fmla="*/ 1855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11" h="1976">
                <a:moveTo>
                  <a:pt x="1097" y="976"/>
                </a:moveTo>
                <a:lnTo>
                  <a:pt x="1097" y="976"/>
                </a:lnTo>
                <a:lnTo>
                  <a:pt x="1097" y="975"/>
                </a:lnTo>
                <a:lnTo>
                  <a:pt x="1097" y="976"/>
                </a:lnTo>
                <a:lnTo>
                  <a:pt x="1097" y="976"/>
                </a:lnTo>
                <a:close/>
                <a:moveTo>
                  <a:pt x="1760" y="1855"/>
                </a:moveTo>
                <a:lnTo>
                  <a:pt x="1760" y="1855"/>
                </a:lnTo>
                <a:lnTo>
                  <a:pt x="2178" y="1068"/>
                </a:lnTo>
                <a:cubicBezTo>
                  <a:pt x="2211" y="1007"/>
                  <a:pt x="2209" y="933"/>
                  <a:pt x="2173" y="874"/>
                </a:cubicBezTo>
                <a:lnTo>
                  <a:pt x="1702" y="96"/>
                </a:lnTo>
                <a:cubicBezTo>
                  <a:pt x="1666" y="36"/>
                  <a:pt x="1602" y="0"/>
                  <a:pt x="1533" y="0"/>
                </a:cubicBezTo>
                <a:lnTo>
                  <a:pt x="629" y="5"/>
                </a:lnTo>
                <a:cubicBezTo>
                  <a:pt x="557" y="5"/>
                  <a:pt x="490" y="45"/>
                  <a:pt x="456" y="109"/>
                </a:cubicBezTo>
                <a:lnTo>
                  <a:pt x="32" y="907"/>
                </a:lnTo>
                <a:cubicBezTo>
                  <a:pt x="0" y="969"/>
                  <a:pt x="2" y="1042"/>
                  <a:pt x="37" y="1102"/>
                </a:cubicBezTo>
                <a:lnTo>
                  <a:pt x="507" y="1880"/>
                </a:lnTo>
                <a:cubicBezTo>
                  <a:pt x="543" y="1940"/>
                  <a:pt x="607" y="1976"/>
                  <a:pt x="677" y="1975"/>
                </a:cubicBezTo>
                <a:lnTo>
                  <a:pt x="1568" y="1971"/>
                </a:lnTo>
                <a:cubicBezTo>
                  <a:pt x="1648" y="1971"/>
                  <a:pt x="1722" y="1926"/>
                  <a:pt x="1760" y="1855"/>
                </a:cubicBezTo>
                <a:close/>
              </a:path>
            </a:pathLst>
          </a:custGeom>
          <a:solidFill>
            <a:srgbClr val="FF5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881" y="761416"/>
            <a:ext cx="9103423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882" y="5132294"/>
            <a:ext cx="5558118" cy="63201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Tilaisuus Päivämäärä</a:t>
            </a:r>
            <a:br>
              <a:rPr lang="fi-FI" dirty="0"/>
            </a:br>
            <a:r>
              <a:rPr lang="fi-FI" dirty="0"/>
              <a:t>Etunimi Sukunimi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481305-B1EA-4949-BD2A-696A46DAA8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588" y="3176253"/>
            <a:ext cx="9141082" cy="172461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7F844B61-1326-4AC9-8416-209EFB7BD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6375" y="5866722"/>
            <a:ext cx="811915" cy="544352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C790F080-C035-474C-8AE2-BBFFA52757A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13202" y="-674781"/>
            <a:ext cx="2000250" cy="1785938"/>
          </a:xfrm>
          <a:custGeom>
            <a:avLst/>
            <a:gdLst>
              <a:gd name="T0" fmla="*/ 706 w 1421"/>
              <a:gd name="T1" fmla="*/ 624 h 1265"/>
              <a:gd name="T2" fmla="*/ 706 w 1421"/>
              <a:gd name="T3" fmla="*/ 624 h 1265"/>
              <a:gd name="T4" fmla="*/ 706 w 1421"/>
              <a:gd name="T5" fmla="*/ 624 h 1265"/>
              <a:gd name="T6" fmla="*/ 706 w 1421"/>
              <a:gd name="T7" fmla="*/ 624 h 1265"/>
              <a:gd name="T8" fmla="*/ 706 w 1421"/>
              <a:gd name="T9" fmla="*/ 624 h 1265"/>
              <a:gd name="T10" fmla="*/ 1129 w 1421"/>
              <a:gd name="T11" fmla="*/ 1191 h 1265"/>
              <a:gd name="T12" fmla="*/ 1129 w 1421"/>
              <a:gd name="T13" fmla="*/ 1191 h 1265"/>
              <a:gd name="T14" fmla="*/ 1400 w 1421"/>
              <a:gd name="T15" fmla="*/ 687 h 1265"/>
              <a:gd name="T16" fmla="*/ 1397 w 1421"/>
              <a:gd name="T17" fmla="*/ 562 h 1265"/>
              <a:gd name="T18" fmla="*/ 1097 w 1421"/>
              <a:gd name="T19" fmla="*/ 60 h 1265"/>
              <a:gd name="T20" fmla="*/ 988 w 1421"/>
              <a:gd name="T21" fmla="*/ 0 h 1265"/>
              <a:gd name="T22" fmla="*/ 408 w 1421"/>
              <a:gd name="T23" fmla="*/ 0 h 1265"/>
              <a:gd name="T24" fmla="*/ 296 w 1421"/>
              <a:gd name="T25" fmla="*/ 65 h 1265"/>
              <a:gd name="T26" fmla="*/ 21 w 1421"/>
              <a:gd name="T27" fmla="*/ 577 h 1265"/>
              <a:gd name="T28" fmla="*/ 24 w 1421"/>
              <a:gd name="T29" fmla="*/ 702 h 1265"/>
              <a:gd name="T30" fmla="*/ 324 w 1421"/>
              <a:gd name="T31" fmla="*/ 1203 h 1265"/>
              <a:gd name="T32" fmla="*/ 433 w 1421"/>
              <a:gd name="T33" fmla="*/ 1265 h 1265"/>
              <a:gd name="T34" fmla="*/ 1005 w 1421"/>
              <a:gd name="T35" fmla="*/ 1265 h 1265"/>
              <a:gd name="T36" fmla="*/ 1129 w 1421"/>
              <a:gd name="T37" fmla="*/ 1191 h 1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21" h="1265">
                <a:moveTo>
                  <a:pt x="706" y="624"/>
                </a:moveTo>
                <a:lnTo>
                  <a:pt x="706" y="624"/>
                </a:lnTo>
                <a:lnTo>
                  <a:pt x="706" y="624"/>
                </a:lnTo>
                <a:lnTo>
                  <a:pt x="706" y="624"/>
                </a:lnTo>
                <a:lnTo>
                  <a:pt x="706" y="624"/>
                </a:lnTo>
                <a:close/>
                <a:moveTo>
                  <a:pt x="1129" y="1191"/>
                </a:moveTo>
                <a:lnTo>
                  <a:pt x="1129" y="1191"/>
                </a:lnTo>
                <a:lnTo>
                  <a:pt x="1400" y="687"/>
                </a:lnTo>
                <a:cubicBezTo>
                  <a:pt x="1421" y="647"/>
                  <a:pt x="1420" y="600"/>
                  <a:pt x="1397" y="562"/>
                </a:cubicBezTo>
                <a:lnTo>
                  <a:pt x="1097" y="60"/>
                </a:lnTo>
                <a:cubicBezTo>
                  <a:pt x="1074" y="22"/>
                  <a:pt x="1033" y="0"/>
                  <a:pt x="988" y="0"/>
                </a:cubicBezTo>
                <a:lnTo>
                  <a:pt x="408" y="0"/>
                </a:lnTo>
                <a:cubicBezTo>
                  <a:pt x="361" y="0"/>
                  <a:pt x="318" y="24"/>
                  <a:pt x="296" y="65"/>
                </a:cubicBezTo>
                <a:lnTo>
                  <a:pt x="21" y="577"/>
                </a:lnTo>
                <a:cubicBezTo>
                  <a:pt x="0" y="616"/>
                  <a:pt x="1" y="664"/>
                  <a:pt x="24" y="702"/>
                </a:cubicBezTo>
                <a:lnTo>
                  <a:pt x="324" y="1203"/>
                </a:lnTo>
                <a:cubicBezTo>
                  <a:pt x="347" y="1242"/>
                  <a:pt x="388" y="1265"/>
                  <a:pt x="433" y="1265"/>
                </a:cubicBezTo>
                <a:lnTo>
                  <a:pt x="1005" y="1265"/>
                </a:lnTo>
                <a:cubicBezTo>
                  <a:pt x="1057" y="1265"/>
                  <a:pt x="1105" y="1236"/>
                  <a:pt x="1129" y="1191"/>
                </a:cubicBezTo>
                <a:close/>
              </a:path>
            </a:pathLst>
          </a:custGeom>
          <a:solidFill>
            <a:srgbClr val="4BD2E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02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8">
            <a:extLst>
              <a:ext uri="{FF2B5EF4-FFF2-40B4-BE49-F238E27FC236}">
                <a16:creationId xmlns:a16="http://schemas.microsoft.com/office/drawing/2014/main" id="{7C11ECE8-B27B-E092-E0E6-C70AF146DB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952" y="5547295"/>
            <a:ext cx="1062038" cy="97645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822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petusdia logo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D30BC8D-3489-11F9-D0F8-335E746B7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873" b="22055"/>
          <a:stretch/>
        </p:blipFill>
        <p:spPr>
          <a:xfrm>
            <a:off x="0" y="4034735"/>
            <a:ext cx="3083873" cy="2827421"/>
          </a:xfrm>
          <a:prstGeom prst="rect">
            <a:avLst/>
          </a:prstGeom>
        </p:spPr>
      </p:pic>
      <p:pic>
        <p:nvPicPr>
          <p:cNvPr id="4" name="Kuva 3" descr="Kuva, joka sisältää kohteen teksti, ase, vaihde&#10;&#10;Kuvaus luotu automaattisesti">
            <a:extLst>
              <a:ext uri="{FF2B5EF4-FFF2-40B4-BE49-F238E27FC236}">
                <a16:creationId xmlns:a16="http://schemas.microsoft.com/office/drawing/2014/main" id="{12135F6C-9624-A830-171C-55B7CEB5F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34" y="1462965"/>
            <a:ext cx="4708732" cy="31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882" y="5132294"/>
            <a:ext cx="5558118" cy="75031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</a:p>
          <a:p>
            <a:r>
              <a:rPr lang="fi-FI" dirty="0"/>
              <a:t>Tilaisuus Päivämäärä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3EB62E6-75AE-4F50-B316-F0AC993D7F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C115A3D-A9C5-4A44-A34F-E5ECAA092FD5}"/>
              </a:ext>
            </a:extLst>
          </p:cNvPr>
          <p:cNvSpPr>
            <a:spLocks/>
          </p:cNvSpPr>
          <p:nvPr userDrawn="1"/>
        </p:nvSpPr>
        <p:spPr bwMode="auto">
          <a:xfrm>
            <a:off x="463551" y="4714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BE092608-2BF7-4A20-94F9-BFC8D4CE145B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43FB148A-2C85-4E19-9540-AA3027658D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5C9A3DC-6C14-7B96-48B9-0145B4707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15" y="-675119"/>
            <a:ext cx="1035611" cy="1184917"/>
          </a:xfrm>
          <a:prstGeom prst="rect">
            <a:avLst/>
          </a:prstGeom>
        </p:spPr>
      </p:pic>
      <p:sp>
        <p:nvSpPr>
          <p:cNvPr id="5" name="Freeform 22">
            <a:extLst>
              <a:ext uri="{FF2B5EF4-FFF2-40B4-BE49-F238E27FC236}">
                <a16:creationId xmlns:a16="http://schemas.microsoft.com/office/drawing/2014/main" id="{67B79BD7-0745-D318-DC55-4C43C573775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59843" y="6624637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7B43EB7-413C-031D-B058-403A6A0960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36" y="5593685"/>
            <a:ext cx="2170041" cy="10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04667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704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741A923-680B-453F-B8D2-B5ECB9697824}"/>
              </a:ext>
            </a:extLst>
          </p:cNvPr>
          <p:cNvSpPr>
            <a:spLocks/>
          </p:cNvSpPr>
          <p:nvPr userDrawn="1"/>
        </p:nvSpPr>
        <p:spPr bwMode="auto">
          <a:xfrm>
            <a:off x="-303213" y="5597525"/>
            <a:ext cx="614363" cy="534988"/>
          </a:xfrm>
          <a:custGeom>
            <a:avLst/>
            <a:gdLst>
              <a:gd name="T0" fmla="*/ 1325 w 1349"/>
              <a:gd name="T1" fmla="*/ 516 h 1169"/>
              <a:gd name="T2" fmla="*/ 1325 w 1349"/>
              <a:gd name="T3" fmla="*/ 516 h 1169"/>
              <a:gd name="T4" fmla="*/ 1050 w 1349"/>
              <a:gd name="T5" fmla="*/ 57 h 1169"/>
              <a:gd name="T6" fmla="*/ 948 w 1349"/>
              <a:gd name="T7" fmla="*/ 0 h 1169"/>
              <a:gd name="T8" fmla="*/ 402 w 1349"/>
              <a:gd name="T9" fmla="*/ 0 h 1169"/>
              <a:gd name="T10" fmla="*/ 300 w 1349"/>
              <a:gd name="T11" fmla="*/ 56 h 1169"/>
              <a:gd name="T12" fmla="*/ 21 w 1349"/>
              <a:gd name="T13" fmla="*/ 522 h 1169"/>
              <a:gd name="T14" fmla="*/ 21 w 1349"/>
              <a:gd name="T15" fmla="*/ 644 h 1169"/>
              <a:gd name="T16" fmla="*/ 300 w 1349"/>
              <a:gd name="T17" fmla="*/ 1110 h 1169"/>
              <a:gd name="T18" fmla="*/ 401 w 1349"/>
              <a:gd name="T19" fmla="*/ 1168 h 1169"/>
              <a:gd name="T20" fmla="*/ 948 w 1349"/>
              <a:gd name="T21" fmla="*/ 1168 h 1169"/>
              <a:gd name="T22" fmla="*/ 1050 w 1349"/>
              <a:gd name="T23" fmla="*/ 1111 h 1169"/>
              <a:gd name="T24" fmla="*/ 1324 w 1349"/>
              <a:gd name="T25" fmla="*/ 651 h 1169"/>
              <a:gd name="T26" fmla="*/ 1325 w 1349"/>
              <a:gd name="T27" fmla="*/ 516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9" h="1169">
                <a:moveTo>
                  <a:pt x="1325" y="516"/>
                </a:moveTo>
                <a:lnTo>
                  <a:pt x="1325" y="516"/>
                </a:lnTo>
                <a:lnTo>
                  <a:pt x="1050" y="57"/>
                </a:lnTo>
                <a:cubicBezTo>
                  <a:pt x="1029" y="21"/>
                  <a:pt x="990" y="0"/>
                  <a:pt x="948" y="0"/>
                </a:cubicBezTo>
                <a:lnTo>
                  <a:pt x="402" y="0"/>
                </a:lnTo>
                <a:cubicBezTo>
                  <a:pt x="360" y="0"/>
                  <a:pt x="321" y="21"/>
                  <a:pt x="300" y="56"/>
                </a:cubicBezTo>
                <a:lnTo>
                  <a:pt x="21" y="522"/>
                </a:lnTo>
                <a:cubicBezTo>
                  <a:pt x="0" y="560"/>
                  <a:pt x="0" y="607"/>
                  <a:pt x="21" y="644"/>
                </a:cubicBezTo>
                <a:lnTo>
                  <a:pt x="300" y="1110"/>
                </a:lnTo>
                <a:cubicBezTo>
                  <a:pt x="321" y="1146"/>
                  <a:pt x="360" y="1168"/>
                  <a:pt x="401" y="1168"/>
                </a:cubicBezTo>
                <a:lnTo>
                  <a:pt x="948" y="1168"/>
                </a:lnTo>
                <a:cubicBezTo>
                  <a:pt x="990" y="1169"/>
                  <a:pt x="1028" y="1147"/>
                  <a:pt x="1050" y="1111"/>
                </a:cubicBezTo>
                <a:lnTo>
                  <a:pt x="1324" y="651"/>
                </a:lnTo>
                <a:cubicBezTo>
                  <a:pt x="1349" y="609"/>
                  <a:pt x="1349" y="558"/>
                  <a:pt x="1325" y="516"/>
                </a:cubicBezTo>
                <a:close/>
              </a:path>
            </a:pathLst>
          </a:custGeom>
          <a:solidFill>
            <a:srgbClr val="A382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1F0A607D-44D7-4BB8-9DB5-A887E162C82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16475" y="6365876"/>
            <a:ext cx="1143000" cy="1320799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D0574C40-0A12-4F6E-A594-56731080BD9C}"/>
              </a:ext>
            </a:extLst>
          </p:cNvPr>
          <p:cNvSpPr>
            <a:spLocks/>
          </p:cNvSpPr>
          <p:nvPr userDrawn="1"/>
        </p:nvSpPr>
        <p:spPr bwMode="auto">
          <a:xfrm>
            <a:off x="4430712" y="6473825"/>
            <a:ext cx="509588" cy="512762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348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E8927B1E-2D0A-B195-8381-D2D2101E06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0007" y="6374216"/>
            <a:ext cx="1510355" cy="128824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741A923-680B-453F-B8D2-B5ECB9697824}"/>
              </a:ext>
            </a:extLst>
          </p:cNvPr>
          <p:cNvSpPr>
            <a:spLocks/>
          </p:cNvSpPr>
          <p:nvPr userDrawn="1"/>
        </p:nvSpPr>
        <p:spPr bwMode="auto">
          <a:xfrm>
            <a:off x="-303213" y="5597525"/>
            <a:ext cx="614363" cy="534988"/>
          </a:xfrm>
          <a:custGeom>
            <a:avLst/>
            <a:gdLst>
              <a:gd name="T0" fmla="*/ 1325 w 1349"/>
              <a:gd name="T1" fmla="*/ 516 h 1169"/>
              <a:gd name="T2" fmla="*/ 1325 w 1349"/>
              <a:gd name="T3" fmla="*/ 516 h 1169"/>
              <a:gd name="T4" fmla="*/ 1050 w 1349"/>
              <a:gd name="T5" fmla="*/ 57 h 1169"/>
              <a:gd name="T6" fmla="*/ 948 w 1349"/>
              <a:gd name="T7" fmla="*/ 0 h 1169"/>
              <a:gd name="T8" fmla="*/ 402 w 1349"/>
              <a:gd name="T9" fmla="*/ 0 h 1169"/>
              <a:gd name="T10" fmla="*/ 300 w 1349"/>
              <a:gd name="T11" fmla="*/ 56 h 1169"/>
              <a:gd name="T12" fmla="*/ 21 w 1349"/>
              <a:gd name="T13" fmla="*/ 522 h 1169"/>
              <a:gd name="T14" fmla="*/ 21 w 1349"/>
              <a:gd name="T15" fmla="*/ 644 h 1169"/>
              <a:gd name="T16" fmla="*/ 300 w 1349"/>
              <a:gd name="T17" fmla="*/ 1110 h 1169"/>
              <a:gd name="T18" fmla="*/ 401 w 1349"/>
              <a:gd name="T19" fmla="*/ 1168 h 1169"/>
              <a:gd name="T20" fmla="*/ 948 w 1349"/>
              <a:gd name="T21" fmla="*/ 1168 h 1169"/>
              <a:gd name="T22" fmla="*/ 1050 w 1349"/>
              <a:gd name="T23" fmla="*/ 1111 h 1169"/>
              <a:gd name="T24" fmla="*/ 1324 w 1349"/>
              <a:gd name="T25" fmla="*/ 651 h 1169"/>
              <a:gd name="T26" fmla="*/ 1325 w 1349"/>
              <a:gd name="T27" fmla="*/ 516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9" h="1169">
                <a:moveTo>
                  <a:pt x="1325" y="516"/>
                </a:moveTo>
                <a:lnTo>
                  <a:pt x="1325" y="516"/>
                </a:lnTo>
                <a:lnTo>
                  <a:pt x="1050" y="57"/>
                </a:lnTo>
                <a:cubicBezTo>
                  <a:pt x="1029" y="21"/>
                  <a:pt x="990" y="0"/>
                  <a:pt x="948" y="0"/>
                </a:cubicBezTo>
                <a:lnTo>
                  <a:pt x="402" y="0"/>
                </a:lnTo>
                <a:cubicBezTo>
                  <a:pt x="360" y="0"/>
                  <a:pt x="321" y="21"/>
                  <a:pt x="300" y="56"/>
                </a:cubicBezTo>
                <a:lnTo>
                  <a:pt x="21" y="522"/>
                </a:lnTo>
                <a:cubicBezTo>
                  <a:pt x="0" y="560"/>
                  <a:pt x="0" y="607"/>
                  <a:pt x="21" y="644"/>
                </a:cubicBezTo>
                <a:lnTo>
                  <a:pt x="300" y="1110"/>
                </a:lnTo>
                <a:cubicBezTo>
                  <a:pt x="321" y="1146"/>
                  <a:pt x="360" y="1168"/>
                  <a:pt x="401" y="1168"/>
                </a:cubicBezTo>
                <a:lnTo>
                  <a:pt x="948" y="1168"/>
                </a:lnTo>
                <a:cubicBezTo>
                  <a:pt x="990" y="1169"/>
                  <a:pt x="1028" y="1147"/>
                  <a:pt x="1050" y="1111"/>
                </a:cubicBezTo>
                <a:lnTo>
                  <a:pt x="1324" y="651"/>
                </a:lnTo>
                <a:cubicBezTo>
                  <a:pt x="1349" y="609"/>
                  <a:pt x="1349" y="558"/>
                  <a:pt x="1325" y="516"/>
                </a:cubicBezTo>
                <a:close/>
              </a:path>
            </a:pathLst>
          </a:custGeom>
          <a:solidFill>
            <a:srgbClr val="A382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B201024-2341-4ECF-AB74-5658228B1B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75" y="7018338"/>
            <a:ext cx="1588" cy="1587"/>
          </a:xfrm>
          <a:prstGeom prst="rect">
            <a:avLst/>
          </a:prstGeom>
          <a:solidFill>
            <a:srgbClr val="FF61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0EEE75F8-4996-4B4F-AD16-E375E826A4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2400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9CD8D90C-E83F-4D7F-8008-B4C034451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7352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701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D74262BA-9D73-4349-81A5-6FCE663D0CD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133" y="6440389"/>
            <a:ext cx="720523" cy="825600"/>
          </a:xfrm>
          <a:custGeom>
            <a:avLst/>
            <a:gdLst>
              <a:gd name="T0" fmla="*/ 435 w 872"/>
              <a:gd name="T1" fmla="*/ 494 h 1000"/>
              <a:gd name="T2" fmla="*/ 435 w 872"/>
              <a:gd name="T3" fmla="*/ 494 h 1000"/>
              <a:gd name="T4" fmla="*/ 436 w 872"/>
              <a:gd name="T5" fmla="*/ 494 h 1000"/>
              <a:gd name="T6" fmla="*/ 436 w 872"/>
              <a:gd name="T7" fmla="*/ 494 h 1000"/>
              <a:gd name="T8" fmla="*/ 435 w 872"/>
              <a:gd name="T9" fmla="*/ 494 h 1000"/>
              <a:gd name="T10" fmla="*/ 479 w 872"/>
              <a:gd name="T11" fmla="*/ 982 h 1000"/>
              <a:gd name="T12" fmla="*/ 479 w 872"/>
              <a:gd name="T13" fmla="*/ 982 h 1000"/>
              <a:gd name="T14" fmla="*/ 822 w 872"/>
              <a:gd name="T15" fmla="*/ 783 h 1000"/>
              <a:gd name="T16" fmla="*/ 866 w 872"/>
              <a:gd name="T17" fmla="*/ 709 h 1000"/>
              <a:gd name="T18" fmla="*/ 871 w 872"/>
              <a:gd name="T19" fmla="*/ 304 h 1000"/>
              <a:gd name="T20" fmla="*/ 830 w 872"/>
              <a:gd name="T21" fmla="*/ 228 h 1000"/>
              <a:gd name="T22" fmla="*/ 487 w 872"/>
              <a:gd name="T23" fmla="*/ 17 h 1000"/>
              <a:gd name="T24" fmla="*/ 397 w 872"/>
              <a:gd name="T25" fmla="*/ 16 h 1000"/>
              <a:gd name="T26" fmla="*/ 49 w 872"/>
              <a:gd name="T27" fmla="*/ 217 h 1000"/>
              <a:gd name="T28" fmla="*/ 5 w 872"/>
              <a:gd name="T29" fmla="*/ 292 h 1000"/>
              <a:gd name="T30" fmla="*/ 0 w 872"/>
              <a:gd name="T31" fmla="*/ 697 h 1000"/>
              <a:gd name="T32" fmla="*/ 41 w 872"/>
              <a:gd name="T33" fmla="*/ 773 h 1000"/>
              <a:gd name="T34" fmla="*/ 379 w 872"/>
              <a:gd name="T35" fmla="*/ 981 h 1000"/>
              <a:gd name="T36" fmla="*/ 479 w 872"/>
              <a:gd name="T37" fmla="*/ 982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2" h="1000">
                <a:moveTo>
                  <a:pt x="435" y="494"/>
                </a:moveTo>
                <a:lnTo>
                  <a:pt x="435" y="494"/>
                </a:lnTo>
                <a:lnTo>
                  <a:pt x="436" y="494"/>
                </a:lnTo>
                <a:lnTo>
                  <a:pt x="436" y="494"/>
                </a:lnTo>
                <a:lnTo>
                  <a:pt x="435" y="494"/>
                </a:lnTo>
                <a:close/>
                <a:moveTo>
                  <a:pt x="479" y="982"/>
                </a:moveTo>
                <a:lnTo>
                  <a:pt x="479" y="982"/>
                </a:lnTo>
                <a:lnTo>
                  <a:pt x="822" y="783"/>
                </a:lnTo>
                <a:cubicBezTo>
                  <a:pt x="849" y="768"/>
                  <a:pt x="866" y="740"/>
                  <a:pt x="866" y="709"/>
                </a:cubicBezTo>
                <a:lnTo>
                  <a:pt x="871" y="304"/>
                </a:lnTo>
                <a:cubicBezTo>
                  <a:pt x="872" y="273"/>
                  <a:pt x="856" y="244"/>
                  <a:pt x="830" y="228"/>
                </a:cubicBezTo>
                <a:lnTo>
                  <a:pt x="487" y="17"/>
                </a:lnTo>
                <a:cubicBezTo>
                  <a:pt x="459" y="1"/>
                  <a:pt x="425" y="0"/>
                  <a:pt x="397" y="16"/>
                </a:cubicBezTo>
                <a:lnTo>
                  <a:pt x="49" y="217"/>
                </a:lnTo>
                <a:cubicBezTo>
                  <a:pt x="22" y="233"/>
                  <a:pt x="5" y="261"/>
                  <a:pt x="5" y="292"/>
                </a:cubicBezTo>
                <a:lnTo>
                  <a:pt x="0" y="697"/>
                </a:lnTo>
                <a:cubicBezTo>
                  <a:pt x="0" y="728"/>
                  <a:pt x="15" y="757"/>
                  <a:pt x="41" y="773"/>
                </a:cubicBezTo>
                <a:lnTo>
                  <a:pt x="379" y="981"/>
                </a:lnTo>
                <a:cubicBezTo>
                  <a:pt x="410" y="1000"/>
                  <a:pt x="448" y="1000"/>
                  <a:pt x="479" y="982"/>
                </a:cubicBezTo>
                <a:close/>
              </a:path>
            </a:pathLst>
          </a:custGeom>
          <a:solidFill>
            <a:srgbClr val="A483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5247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D74262BA-9D73-4349-81A5-6FCE663D0CD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133" y="6440389"/>
            <a:ext cx="720523" cy="825600"/>
          </a:xfrm>
          <a:custGeom>
            <a:avLst/>
            <a:gdLst>
              <a:gd name="T0" fmla="*/ 435 w 872"/>
              <a:gd name="T1" fmla="*/ 494 h 1000"/>
              <a:gd name="T2" fmla="*/ 435 w 872"/>
              <a:gd name="T3" fmla="*/ 494 h 1000"/>
              <a:gd name="T4" fmla="*/ 436 w 872"/>
              <a:gd name="T5" fmla="*/ 494 h 1000"/>
              <a:gd name="T6" fmla="*/ 436 w 872"/>
              <a:gd name="T7" fmla="*/ 494 h 1000"/>
              <a:gd name="T8" fmla="*/ 435 w 872"/>
              <a:gd name="T9" fmla="*/ 494 h 1000"/>
              <a:gd name="T10" fmla="*/ 479 w 872"/>
              <a:gd name="T11" fmla="*/ 982 h 1000"/>
              <a:gd name="T12" fmla="*/ 479 w 872"/>
              <a:gd name="T13" fmla="*/ 982 h 1000"/>
              <a:gd name="T14" fmla="*/ 822 w 872"/>
              <a:gd name="T15" fmla="*/ 783 h 1000"/>
              <a:gd name="T16" fmla="*/ 866 w 872"/>
              <a:gd name="T17" fmla="*/ 709 h 1000"/>
              <a:gd name="T18" fmla="*/ 871 w 872"/>
              <a:gd name="T19" fmla="*/ 304 h 1000"/>
              <a:gd name="T20" fmla="*/ 830 w 872"/>
              <a:gd name="T21" fmla="*/ 228 h 1000"/>
              <a:gd name="T22" fmla="*/ 487 w 872"/>
              <a:gd name="T23" fmla="*/ 17 h 1000"/>
              <a:gd name="T24" fmla="*/ 397 w 872"/>
              <a:gd name="T25" fmla="*/ 16 h 1000"/>
              <a:gd name="T26" fmla="*/ 49 w 872"/>
              <a:gd name="T27" fmla="*/ 217 h 1000"/>
              <a:gd name="T28" fmla="*/ 5 w 872"/>
              <a:gd name="T29" fmla="*/ 292 h 1000"/>
              <a:gd name="T30" fmla="*/ 0 w 872"/>
              <a:gd name="T31" fmla="*/ 697 h 1000"/>
              <a:gd name="T32" fmla="*/ 41 w 872"/>
              <a:gd name="T33" fmla="*/ 773 h 1000"/>
              <a:gd name="T34" fmla="*/ 379 w 872"/>
              <a:gd name="T35" fmla="*/ 981 h 1000"/>
              <a:gd name="T36" fmla="*/ 479 w 872"/>
              <a:gd name="T37" fmla="*/ 982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2" h="1000">
                <a:moveTo>
                  <a:pt x="435" y="494"/>
                </a:moveTo>
                <a:lnTo>
                  <a:pt x="435" y="494"/>
                </a:lnTo>
                <a:lnTo>
                  <a:pt x="436" y="494"/>
                </a:lnTo>
                <a:lnTo>
                  <a:pt x="436" y="494"/>
                </a:lnTo>
                <a:lnTo>
                  <a:pt x="435" y="494"/>
                </a:lnTo>
                <a:close/>
                <a:moveTo>
                  <a:pt x="479" y="982"/>
                </a:moveTo>
                <a:lnTo>
                  <a:pt x="479" y="982"/>
                </a:lnTo>
                <a:lnTo>
                  <a:pt x="822" y="783"/>
                </a:lnTo>
                <a:cubicBezTo>
                  <a:pt x="849" y="768"/>
                  <a:pt x="866" y="740"/>
                  <a:pt x="866" y="709"/>
                </a:cubicBezTo>
                <a:lnTo>
                  <a:pt x="871" y="304"/>
                </a:lnTo>
                <a:cubicBezTo>
                  <a:pt x="872" y="273"/>
                  <a:pt x="856" y="244"/>
                  <a:pt x="830" y="228"/>
                </a:cubicBezTo>
                <a:lnTo>
                  <a:pt x="487" y="17"/>
                </a:lnTo>
                <a:cubicBezTo>
                  <a:pt x="459" y="1"/>
                  <a:pt x="425" y="0"/>
                  <a:pt x="397" y="16"/>
                </a:cubicBezTo>
                <a:lnTo>
                  <a:pt x="49" y="217"/>
                </a:lnTo>
                <a:cubicBezTo>
                  <a:pt x="22" y="233"/>
                  <a:pt x="5" y="261"/>
                  <a:pt x="5" y="292"/>
                </a:cubicBezTo>
                <a:lnTo>
                  <a:pt x="0" y="697"/>
                </a:lnTo>
                <a:cubicBezTo>
                  <a:pt x="0" y="728"/>
                  <a:pt x="15" y="757"/>
                  <a:pt x="41" y="773"/>
                </a:cubicBezTo>
                <a:lnTo>
                  <a:pt x="379" y="981"/>
                </a:lnTo>
                <a:cubicBezTo>
                  <a:pt x="410" y="1000"/>
                  <a:pt x="448" y="1000"/>
                  <a:pt x="479" y="982"/>
                </a:cubicBezTo>
                <a:close/>
              </a:path>
            </a:pathLst>
          </a:custGeom>
          <a:solidFill>
            <a:srgbClr val="A483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6382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11053483" cy="7644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40" y="1510553"/>
            <a:ext cx="11053483" cy="3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pic>
        <p:nvPicPr>
          <p:cNvPr id="10" name="Kuva 9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E75D73F4-3119-46AC-407D-934B01BAD61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14587"/>
            <a:ext cx="2324613" cy="7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5" r:id="rId2"/>
    <p:sldLayoutId id="2147483679" r:id="rId3"/>
    <p:sldLayoutId id="2147483697" r:id="rId4"/>
    <p:sldLayoutId id="2147483680" r:id="rId5"/>
    <p:sldLayoutId id="2147483696" r:id="rId6"/>
    <p:sldLayoutId id="2147483681" r:id="rId7"/>
    <p:sldLayoutId id="2147483682" r:id="rId8"/>
    <p:sldLayoutId id="2147483698" r:id="rId9"/>
    <p:sldLayoutId id="2147483687" r:id="rId10"/>
    <p:sldLayoutId id="2147483689" r:id="rId11"/>
    <p:sldLayoutId id="2147483699" r:id="rId12"/>
    <p:sldLayoutId id="2147483690" r:id="rId13"/>
    <p:sldLayoutId id="2147483694" r:id="rId14"/>
    <p:sldLayoutId id="2147483692" r:id="rId15"/>
    <p:sldLayoutId id="2147483693" r:id="rId16"/>
    <p:sldLayoutId id="2147483700" r:id="rId17"/>
    <p:sldLayoutId id="2147483701" r:id="rId18"/>
    <p:sldLayoutId id="2147483702" r:id="rId19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30000"/>
        </a:lnSpc>
        <a:spcBef>
          <a:spcPts val="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aitaja2024.fi/fi/materiaalipankki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34D3CF-96EC-5F87-B472-E243FEA28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333393"/>
            <a:ext cx="8758518" cy="2798901"/>
          </a:xfrm>
        </p:spPr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Viestijöiden info 14.9.2023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279D51-82E0-130D-4EEB-EBDA45C40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latin typeface="Frutiger LT Com 55 Roman" panose="020B0503030504020204" pitchFamily="34" charset="77"/>
              </a:rPr>
              <a:t>Heli Laitinen</a:t>
            </a:r>
          </a:p>
        </p:txBody>
      </p:sp>
    </p:spTree>
    <p:extLst>
      <p:ext uri="{BB962C8B-B14F-4D97-AF65-F5344CB8AC3E}">
        <p14:creationId xmlns:p14="http://schemas.microsoft.com/office/powerpoint/2010/main" val="300518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B543C-86A1-F4AA-C6FD-E7D3008F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Tulevat infot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B0BA9F-0BC9-0F25-DDD3-B3336A311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>
                <a:latin typeface="Frutiger LT Com 55 Roman" panose="020B0503030504020204" pitchFamily="34" charset="77"/>
              </a:rPr>
              <a:t>Viestijöiden infot</a:t>
            </a:r>
          </a:p>
          <a:p>
            <a:r>
              <a:rPr lang="fi-FI" dirty="0">
                <a:latin typeface="Frutiger LT Com 55 Roman" panose="020B0503030504020204" pitchFamily="34" charset="77"/>
              </a:rPr>
              <a:t>8.11.2023</a:t>
            </a:r>
          </a:p>
          <a:p>
            <a:r>
              <a:rPr lang="fi-FI" dirty="0">
                <a:latin typeface="Frutiger LT Com 55 Roman" panose="020B0503030504020204" pitchFamily="34" charset="77"/>
              </a:rPr>
              <a:t>11.1.2024</a:t>
            </a:r>
          </a:p>
          <a:p>
            <a:r>
              <a:rPr lang="fi-FI" dirty="0">
                <a:latin typeface="Frutiger LT Com 55 Roman" panose="020B0503030504020204" pitchFamily="34" charset="77"/>
              </a:rPr>
              <a:t>21.3.2024</a:t>
            </a:r>
          </a:p>
          <a:p>
            <a:r>
              <a:rPr lang="fi-FI" dirty="0">
                <a:latin typeface="Frutiger LT Com 55 Roman" panose="020B0503030504020204" pitchFamily="34" charset="77"/>
              </a:rPr>
              <a:t>18.4.2024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36938B7-2CCA-52F8-8F1A-3F915F2101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3600" y="1510553"/>
            <a:ext cx="5256000" cy="3960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latin typeface="Frutiger LT Com 55 Roman" panose="020B0503030504020204" pitchFamily="34" charset="77"/>
              </a:rPr>
              <a:t>Joukkueenjohtajien infot</a:t>
            </a:r>
            <a:endParaRPr lang="fi-FI" dirty="0">
              <a:latin typeface="Frutiger LT Com 55 Roman" panose="020B0503030504020204" pitchFamily="34" charset="77"/>
            </a:endParaRPr>
          </a:p>
          <a:p>
            <a:r>
              <a:rPr lang="fi-FI" dirty="0">
                <a:latin typeface="Frutiger LT Com 55 Roman" panose="020B0503030504020204" pitchFamily="34" charset="77"/>
              </a:rPr>
              <a:t>8.11.2023</a:t>
            </a:r>
          </a:p>
          <a:p>
            <a:r>
              <a:rPr lang="fi-FI" dirty="0">
                <a:latin typeface="Frutiger LT Com 55 Roman" panose="020B0503030504020204" pitchFamily="34" charset="77"/>
              </a:rPr>
              <a:t>10.1.2024</a:t>
            </a:r>
          </a:p>
          <a:p>
            <a:r>
              <a:rPr lang="fi-FI" dirty="0">
                <a:latin typeface="Frutiger LT Com 55 Roman" panose="020B0503030504020204" pitchFamily="34" charset="77"/>
              </a:rPr>
              <a:t>15.2.2024</a:t>
            </a:r>
          </a:p>
          <a:p>
            <a:r>
              <a:rPr lang="fi-FI" dirty="0">
                <a:latin typeface="Frutiger LT Com 55 Roman" panose="020B0503030504020204" pitchFamily="34" charset="77"/>
              </a:rPr>
              <a:t>21.3.2024</a:t>
            </a:r>
          </a:p>
          <a:p>
            <a:r>
              <a:rPr lang="fi-FI" dirty="0">
                <a:latin typeface="Frutiger LT Com 55 Roman" panose="020B0503030504020204" pitchFamily="34" charset="77"/>
              </a:rPr>
              <a:t>15.4.2024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C76BBB6-7602-A69D-B13E-781CC99E1D70}"/>
              </a:ext>
            </a:extLst>
          </p:cNvPr>
          <p:cNvSpPr txBox="1"/>
          <p:nvPr/>
        </p:nvSpPr>
        <p:spPr>
          <a:xfrm>
            <a:off x="572400" y="5162781"/>
            <a:ext cx="8282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Frutiger LT Com 55 Roman" panose="020B0503030504020204" pitchFamily="34" charset="77"/>
              </a:rPr>
              <a:t>Tallenne ja esitys lähetetään sähköpostiin automaattisesti infon jälkeen 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Frutiger LT Com 55 Roman" panose="020B0503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296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59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92A901-A2DA-DD07-6DF9-68B3251C6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882" y="1879016"/>
            <a:ext cx="9103423" cy="2387600"/>
          </a:xfrm>
        </p:spPr>
        <p:txBody>
          <a:bodyPr/>
          <a:lstStyle/>
          <a:p>
            <a:r>
              <a:rPr lang="fi-FI" dirty="0"/>
              <a:t>Ajankohtaista kansainvälisissä kilpailuissa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35C085-581D-7DB5-559B-336851AD9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Viestijöiden info 14.9.2023</a:t>
            </a:r>
          </a:p>
          <a:p>
            <a:r>
              <a:rPr lang="fi-FI" dirty="0"/>
              <a:t>Viestintäpäällikkö Katja Katajamäki, Skills Finland </a:t>
            </a:r>
          </a:p>
        </p:txBody>
      </p:sp>
    </p:spTree>
    <p:extLst>
      <p:ext uri="{BB962C8B-B14F-4D97-AF65-F5344CB8AC3E}">
        <p14:creationId xmlns:p14="http://schemas.microsoft.com/office/powerpoint/2010/main" val="292994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7A4CF2-F945-E53D-4E80-D8049388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830638"/>
            <a:ext cx="5374478" cy="764428"/>
          </a:xfrm>
        </p:spPr>
        <p:txBody>
          <a:bodyPr/>
          <a:lstStyle/>
          <a:p>
            <a:r>
              <a:rPr lang="fi-FI" dirty="0"/>
              <a:t>Huipputulos EuroSkills Gdansk 2023 -kilpailussa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FA4F3C-143C-7AA6-CE1A-994569357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63" y="1877236"/>
            <a:ext cx="5254405" cy="3960000"/>
          </a:xfrm>
        </p:spPr>
        <p:txBody>
          <a:bodyPr/>
          <a:lstStyle/>
          <a:p>
            <a:pPr marL="324000" indent="0">
              <a:lnSpc>
                <a:spcPct val="100000"/>
              </a:lnSpc>
              <a:buNone/>
            </a:pPr>
            <a:r>
              <a:rPr lang="fi-FI" sz="1400" b="1" dirty="0">
                <a:latin typeface="+mj-lt"/>
              </a:rPr>
              <a:t>Kuusi mitalia</a:t>
            </a: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Linn Ahlskog</a:t>
            </a:r>
            <a:r>
              <a:rPr lang="fi-FI" sz="1100" dirty="0">
                <a:latin typeface="Frutiger LT Com 45 Light" panose="020B0303030504020204" pitchFamily="34" charset="0"/>
              </a:rPr>
              <a:t> (</a:t>
            </a:r>
            <a:r>
              <a:rPr lang="fi-FI" sz="1100" dirty="0" err="1">
                <a:latin typeface="Frutiger LT Com 45 Light" panose="020B0303030504020204" pitchFamily="34" charset="0"/>
              </a:rPr>
              <a:t>Yrkesakademin</a:t>
            </a:r>
            <a:r>
              <a:rPr lang="fi-FI" sz="1100" dirty="0">
                <a:latin typeface="Frutiger LT Com 45 Light" panose="020B0303030504020204" pitchFamily="34" charset="0"/>
              </a:rPr>
              <a:t> I </a:t>
            </a:r>
            <a:r>
              <a:rPr lang="fi-FI" sz="1100" dirty="0" err="1">
                <a:latin typeface="Frutiger LT Com 45 Light" panose="020B0303030504020204" pitchFamily="34" charset="0"/>
              </a:rPr>
              <a:t>Österbotten</a:t>
            </a:r>
            <a:r>
              <a:rPr lang="fi-FI" sz="1100" dirty="0">
                <a:latin typeface="Frutiger LT Com 45 Light" panose="020B0303030504020204" pitchFamily="34" charset="0"/>
              </a:rPr>
              <a:t>), kultaa lajissa Health and </a:t>
            </a:r>
            <a:r>
              <a:rPr lang="fi-FI" sz="1100" dirty="0" err="1">
                <a:latin typeface="Frutiger LT Com 45 Light" panose="020B0303030504020204" pitchFamily="34" charset="0"/>
              </a:rPr>
              <a:t>Social</a:t>
            </a:r>
            <a:r>
              <a:rPr lang="fi-FI" sz="1100" dirty="0">
                <a:latin typeface="Frutiger LT Com 45 Light" panose="020B0303030504020204" pitchFamily="34" charset="0"/>
              </a:rPr>
              <a:t> Care</a:t>
            </a: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Hermanni Huuskonen</a:t>
            </a:r>
            <a:r>
              <a:rPr lang="fi-FI" sz="1100" dirty="0">
                <a:latin typeface="Frutiger LT Com 45 Light" panose="020B0303030504020204" pitchFamily="34" charset="0"/>
              </a:rPr>
              <a:t> (Savon ammattiopisto) ja </a:t>
            </a:r>
            <a:r>
              <a:rPr lang="fi-FI" sz="1100" b="1" dirty="0">
                <a:latin typeface="Frutiger LT Com 45 Light" panose="020B0303030504020204" pitchFamily="34" charset="0"/>
              </a:rPr>
              <a:t>Wilhelmiina Saarijärvi</a:t>
            </a:r>
            <a:r>
              <a:rPr lang="fi-FI" sz="1100" dirty="0">
                <a:latin typeface="Frutiger LT Com 45 Light" panose="020B0303030504020204" pitchFamily="34" charset="0"/>
              </a:rPr>
              <a:t> (SASKY koulutuskuntayhtymä), hopeaa parilajissa </a:t>
            </a:r>
            <a:r>
              <a:rPr lang="fi-FI" sz="1100" dirty="0" err="1">
                <a:latin typeface="Frutiger LT Com 45 Light" panose="020B0303030504020204" pitchFamily="34" charset="0"/>
              </a:rPr>
              <a:t>Landscape</a:t>
            </a:r>
            <a:r>
              <a:rPr lang="fi-FI" sz="1100" dirty="0">
                <a:latin typeface="Frutiger LT Com 45 Light" panose="020B0303030504020204" pitchFamily="34" charset="0"/>
              </a:rPr>
              <a:t> Gardening</a:t>
            </a: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Paulus Kivelä</a:t>
            </a:r>
            <a:r>
              <a:rPr lang="fi-FI" sz="1100" dirty="0">
                <a:latin typeface="Frutiger LT Com 45 Light" panose="020B0303030504020204" pitchFamily="34" charset="0"/>
              </a:rPr>
              <a:t> (OSAO), hopeaa lajissa </a:t>
            </a:r>
            <a:r>
              <a:rPr lang="fi-FI" sz="1100" dirty="0" err="1">
                <a:latin typeface="Frutiger LT Com 45 Light" panose="020B0303030504020204" pitchFamily="34" charset="0"/>
              </a:rPr>
              <a:t>Electronics</a:t>
            </a:r>
            <a:r>
              <a:rPr lang="fi-FI" sz="1100" dirty="0">
                <a:latin typeface="Frutiger LT Com 45 Light" panose="020B0303030504020204" pitchFamily="34" charset="0"/>
              </a:rPr>
              <a:t> </a:t>
            </a:r>
            <a:r>
              <a:rPr lang="fi-FI" sz="1100" dirty="0" err="1">
                <a:latin typeface="Frutiger LT Com 45 Light" panose="020B0303030504020204" pitchFamily="34" charset="0"/>
              </a:rPr>
              <a:t>Prototyping</a:t>
            </a:r>
            <a:endParaRPr lang="fi-FI" sz="1100" dirty="0">
              <a:latin typeface="Frutiger LT Com 45 Light" panose="020B0303030504020204" pitchFamily="34" charset="0"/>
            </a:endParaRP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Mirva </a:t>
            </a:r>
            <a:r>
              <a:rPr lang="fi-FI" sz="1100" b="1" dirty="0" err="1">
                <a:latin typeface="Frutiger LT Com 45 Light" panose="020B0303030504020204" pitchFamily="34" charset="0"/>
              </a:rPr>
              <a:t>Alasjärvi</a:t>
            </a:r>
            <a:r>
              <a:rPr lang="fi-FI" sz="1100" dirty="0">
                <a:latin typeface="Frutiger LT Com 45 Light" panose="020B0303030504020204" pitchFamily="34" charset="0"/>
              </a:rPr>
              <a:t> (Luksia), hopeaa lajissa Beauty Therapy</a:t>
            </a: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Leila Karhunen</a:t>
            </a:r>
            <a:r>
              <a:rPr lang="fi-FI" sz="1100" dirty="0">
                <a:latin typeface="Frutiger LT Com 45 Light" panose="020B0303030504020204" pitchFamily="34" charset="0"/>
              </a:rPr>
              <a:t> (Turun ammatti-instituutti, TAI), pronssia lajissa Restaurant Service</a:t>
            </a: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Jenna Kattilakoski</a:t>
            </a:r>
            <a:r>
              <a:rPr lang="fi-FI" sz="1100" dirty="0">
                <a:latin typeface="Frutiger LT Com 45 Light" panose="020B0303030504020204" pitchFamily="34" charset="0"/>
              </a:rPr>
              <a:t> (</a:t>
            </a:r>
            <a:r>
              <a:rPr lang="fi-FI" sz="1100" dirty="0" err="1">
                <a:latin typeface="Frutiger LT Com 45 Light" panose="020B0303030504020204" pitchFamily="34" charset="0"/>
              </a:rPr>
              <a:t>Esedu</a:t>
            </a:r>
            <a:r>
              <a:rPr lang="fi-FI" sz="1100" dirty="0">
                <a:latin typeface="Frutiger LT Com 45 Light" panose="020B0303030504020204" pitchFamily="34" charset="0"/>
              </a:rPr>
              <a:t>), pronssia lajissa </a:t>
            </a:r>
            <a:r>
              <a:rPr lang="fi-FI" sz="1100" dirty="0" err="1">
                <a:latin typeface="Frutiger LT Com 45 Light" panose="020B0303030504020204" pitchFamily="34" charset="0"/>
              </a:rPr>
              <a:t>Pâtisserie</a:t>
            </a:r>
            <a:r>
              <a:rPr lang="fi-FI" sz="1100" dirty="0">
                <a:latin typeface="Frutiger LT Com 45 Light" panose="020B0303030504020204" pitchFamily="34" charset="0"/>
              </a:rPr>
              <a:t> and </a:t>
            </a:r>
            <a:r>
              <a:rPr lang="fi-FI" sz="1100" dirty="0" err="1">
                <a:latin typeface="Frutiger LT Com 45 Light" panose="020B0303030504020204" pitchFamily="34" charset="0"/>
              </a:rPr>
              <a:t>Confectionery</a:t>
            </a:r>
            <a:endParaRPr lang="fi-FI" sz="1100" dirty="0">
              <a:latin typeface="Frutiger LT Com 45 Light" panose="020B0303030504020204" pitchFamily="34" charset="0"/>
            </a:endParaRPr>
          </a:p>
          <a:p>
            <a:pPr marL="324000" indent="0">
              <a:lnSpc>
                <a:spcPct val="100000"/>
              </a:lnSpc>
              <a:buNone/>
            </a:pPr>
            <a:r>
              <a:rPr lang="fi-FI" sz="1400" b="1" dirty="0">
                <a:latin typeface="+mj-lt"/>
              </a:rPr>
              <a:t>Yhdeksän </a:t>
            </a:r>
            <a:r>
              <a:rPr lang="fi-FI" sz="1400" b="1" dirty="0" err="1">
                <a:latin typeface="+mj-lt"/>
              </a:rPr>
              <a:t>Medallion</a:t>
            </a:r>
            <a:r>
              <a:rPr lang="fi-FI" sz="1400" b="1" dirty="0">
                <a:latin typeface="+mj-lt"/>
              </a:rPr>
              <a:t> for </a:t>
            </a:r>
            <a:r>
              <a:rPr lang="fi-FI" sz="1400" b="1" dirty="0" err="1">
                <a:latin typeface="+mj-lt"/>
              </a:rPr>
              <a:t>Excellence</a:t>
            </a:r>
            <a:r>
              <a:rPr lang="fi-FI" sz="1400" b="1" dirty="0">
                <a:latin typeface="+mj-lt"/>
              </a:rPr>
              <a:t> -tunnustusta lajin keskitasoa paremmasta tuloksesta</a:t>
            </a: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Minna Ala-Penttilä</a:t>
            </a:r>
            <a:r>
              <a:rPr lang="fi-FI" sz="1100" dirty="0">
                <a:latin typeface="Frutiger LT Com 45 Light" panose="020B0303030504020204" pitchFamily="34" charset="0"/>
              </a:rPr>
              <a:t> (</a:t>
            </a:r>
            <a:r>
              <a:rPr lang="fi-FI" sz="1100" dirty="0" err="1">
                <a:latin typeface="Frutiger LT Com 45 Light" panose="020B0303030504020204" pitchFamily="34" charset="0"/>
              </a:rPr>
              <a:t>Vamia</a:t>
            </a:r>
            <a:r>
              <a:rPr lang="fi-FI" sz="1100" dirty="0">
                <a:latin typeface="Frutiger LT Com 45 Light" panose="020B0303030504020204" pitchFamily="34" charset="0"/>
              </a:rPr>
              <a:t>), </a:t>
            </a:r>
            <a:r>
              <a:rPr lang="fi-FI" sz="1100" dirty="0" err="1">
                <a:latin typeface="Frutiger LT Com 45 Light" panose="020B0303030504020204" pitchFamily="34" charset="0"/>
              </a:rPr>
              <a:t>Hairdressing</a:t>
            </a:r>
            <a:endParaRPr lang="fi-FI" sz="1100" dirty="0">
              <a:latin typeface="Frutiger LT Com 45 Light" panose="020B0303030504020204" pitchFamily="34" charset="0"/>
            </a:endParaRP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Hiep Nguyen</a:t>
            </a:r>
            <a:r>
              <a:rPr lang="fi-FI" sz="1100" dirty="0">
                <a:latin typeface="Frutiger LT Com 45 Light" panose="020B0303030504020204" pitchFamily="34" charset="0"/>
              </a:rPr>
              <a:t> (Perho Liiketalousopisto), Cooking</a:t>
            </a: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Ilo Pesonen</a:t>
            </a:r>
            <a:r>
              <a:rPr lang="fi-FI" sz="1100" dirty="0">
                <a:latin typeface="Frutiger LT Com 45 Light" panose="020B0303030504020204" pitchFamily="34" charset="0"/>
              </a:rPr>
              <a:t> (Luksia), </a:t>
            </a:r>
            <a:r>
              <a:rPr lang="fi-FI" sz="1100" dirty="0" err="1">
                <a:latin typeface="Frutiger LT Com 45 Light" panose="020B0303030504020204" pitchFamily="34" charset="0"/>
              </a:rPr>
              <a:t>Cabinetmaking</a:t>
            </a:r>
            <a:endParaRPr lang="fi-FI" sz="1100" dirty="0">
              <a:latin typeface="Frutiger LT Com 45 Light" panose="020B0303030504020204" pitchFamily="34" charset="0"/>
            </a:endParaRP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Petra Suominen </a:t>
            </a:r>
            <a:r>
              <a:rPr lang="fi-FI" sz="1100" dirty="0">
                <a:latin typeface="Frutiger LT Com 45 Light" panose="020B0303030504020204" pitchFamily="34" charset="0"/>
              </a:rPr>
              <a:t>(Tampereen seudun ammattiopisto Tredu), Graphic Design Technology</a:t>
            </a: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Julia </a:t>
            </a:r>
            <a:r>
              <a:rPr lang="fi-FI" sz="1100" b="1" dirty="0" err="1">
                <a:latin typeface="Frutiger LT Com 45 Light" panose="020B0303030504020204" pitchFamily="34" charset="0"/>
              </a:rPr>
              <a:t>Lundell</a:t>
            </a:r>
            <a:r>
              <a:rPr lang="fi-FI" sz="1100" b="1" dirty="0">
                <a:latin typeface="Frutiger LT Com 45 Light" panose="020B0303030504020204" pitchFamily="34" charset="0"/>
              </a:rPr>
              <a:t> </a:t>
            </a:r>
            <a:r>
              <a:rPr lang="fi-FI" sz="1100" dirty="0">
                <a:latin typeface="Frutiger LT Com 45 Light" panose="020B0303030504020204" pitchFamily="34" charset="0"/>
              </a:rPr>
              <a:t>(TAI) ja </a:t>
            </a:r>
            <a:r>
              <a:rPr lang="fi-FI" sz="1100" b="1" dirty="0">
                <a:latin typeface="Frutiger LT Com 45 Light" panose="020B0303030504020204" pitchFamily="34" charset="0"/>
              </a:rPr>
              <a:t>Jenna Maukonen</a:t>
            </a:r>
            <a:r>
              <a:rPr lang="fi-FI" sz="1100" dirty="0">
                <a:latin typeface="Frutiger LT Com 45 Light" panose="020B0303030504020204" pitchFamily="34" charset="0"/>
              </a:rPr>
              <a:t> (Koulutuskeskus Salpaus), </a:t>
            </a:r>
            <a:r>
              <a:rPr lang="fi-FI" sz="1100" dirty="0" err="1">
                <a:latin typeface="Frutiger LT Com 45 Light" panose="020B0303030504020204" pitchFamily="34" charset="0"/>
              </a:rPr>
              <a:t>Fashion</a:t>
            </a:r>
            <a:r>
              <a:rPr lang="fi-FI" sz="1100" dirty="0">
                <a:latin typeface="Frutiger LT Com 45 Light" panose="020B0303030504020204" pitchFamily="34" charset="0"/>
              </a:rPr>
              <a:t> Design and Technology Team Challenge</a:t>
            </a: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Jesse Eskelinen </a:t>
            </a:r>
            <a:r>
              <a:rPr lang="fi-FI" sz="1100" dirty="0">
                <a:latin typeface="Frutiger LT Com 45 Light" panose="020B0303030504020204" pitchFamily="34" charset="0"/>
              </a:rPr>
              <a:t>ja </a:t>
            </a:r>
            <a:r>
              <a:rPr lang="fi-FI" sz="1100" b="1" dirty="0">
                <a:latin typeface="Frutiger LT Com 45 Light" panose="020B0303030504020204" pitchFamily="34" charset="0"/>
              </a:rPr>
              <a:t>Pyry Nordström</a:t>
            </a:r>
            <a:r>
              <a:rPr lang="fi-FI" sz="1100" dirty="0">
                <a:latin typeface="Frutiger LT Com 45 Light" panose="020B0303030504020204" pitchFamily="34" charset="0"/>
              </a:rPr>
              <a:t> (TAI), ICT </a:t>
            </a:r>
            <a:r>
              <a:rPr lang="fi-FI" sz="1100" dirty="0" err="1">
                <a:latin typeface="Frutiger LT Com 45 Light" panose="020B0303030504020204" pitchFamily="34" charset="0"/>
              </a:rPr>
              <a:t>Specialists</a:t>
            </a:r>
            <a:endParaRPr lang="fi-FI" sz="1100" dirty="0">
              <a:latin typeface="Frutiger LT Com 45 Light" panose="020B0303030504020204" pitchFamily="34" charset="0"/>
            </a:endParaRP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Teemu Laitinen </a:t>
            </a:r>
            <a:r>
              <a:rPr lang="fi-FI" sz="1100" dirty="0">
                <a:latin typeface="Frutiger LT Com 45 Light" panose="020B0303030504020204" pitchFamily="34" charset="0"/>
              </a:rPr>
              <a:t>(Savon ammattiopisto), </a:t>
            </a:r>
            <a:r>
              <a:rPr lang="fi-FI" sz="1100" dirty="0" err="1">
                <a:latin typeface="Frutiger LT Com 45 Light" panose="020B0303030504020204" pitchFamily="34" charset="0"/>
              </a:rPr>
              <a:t>Welding</a:t>
            </a:r>
            <a:endParaRPr lang="fi-FI" sz="1100" dirty="0">
              <a:latin typeface="Frutiger LT Com 45 Light" panose="020B0303030504020204" pitchFamily="34" charset="0"/>
            </a:endParaRP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Mikko Motin</a:t>
            </a:r>
            <a:r>
              <a:rPr lang="fi-FI" sz="1100" dirty="0">
                <a:latin typeface="Frutiger LT Com 45 Light" panose="020B0303030504020204" pitchFamily="34" charset="0"/>
              </a:rPr>
              <a:t> (Tampereen seudun ammattiopisto Tredu), </a:t>
            </a:r>
            <a:r>
              <a:rPr lang="fi-FI" sz="1100" dirty="0" err="1">
                <a:latin typeface="Frutiger LT Com 45 Light" panose="020B0303030504020204" pitchFamily="34" charset="0"/>
              </a:rPr>
              <a:t>Plumbing</a:t>
            </a:r>
            <a:r>
              <a:rPr lang="fi-FI" sz="1100" dirty="0">
                <a:latin typeface="Frutiger LT Com 45 Light" panose="020B0303030504020204" pitchFamily="34" charset="0"/>
              </a:rPr>
              <a:t> and </a:t>
            </a:r>
            <a:r>
              <a:rPr lang="fi-FI" sz="1100" dirty="0" err="1">
                <a:latin typeface="Frutiger LT Com 45 Light" panose="020B0303030504020204" pitchFamily="34" charset="0"/>
              </a:rPr>
              <a:t>Heating</a:t>
            </a:r>
            <a:endParaRPr lang="fi-FI" sz="1100" dirty="0">
              <a:latin typeface="Frutiger LT Com 45 Light" panose="020B0303030504020204" pitchFamily="34" charset="0"/>
            </a:endParaRPr>
          </a:p>
          <a:p>
            <a:pPr marL="495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latin typeface="Frutiger LT Com 45 Light" panose="020B0303030504020204" pitchFamily="34" charset="0"/>
              </a:rPr>
              <a:t>Anna-Sofia Tiainen</a:t>
            </a:r>
            <a:r>
              <a:rPr lang="fi-FI" sz="1100" dirty="0">
                <a:latin typeface="Frutiger LT Com 45 Light" panose="020B0303030504020204" pitchFamily="34" charset="0"/>
              </a:rPr>
              <a:t> (</a:t>
            </a:r>
            <a:r>
              <a:rPr lang="fi-FI" sz="1100" dirty="0" err="1">
                <a:latin typeface="Frutiger LT Com 45 Light" panose="020B0303030504020204" pitchFamily="34" charset="0"/>
              </a:rPr>
              <a:t>Riveria</a:t>
            </a:r>
            <a:r>
              <a:rPr lang="fi-FI" sz="1100" dirty="0">
                <a:latin typeface="Frutiger LT Com 45 Light" panose="020B0303030504020204" pitchFamily="34" charset="0"/>
              </a:rPr>
              <a:t>), </a:t>
            </a:r>
            <a:r>
              <a:rPr lang="fi-FI" sz="1100" dirty="0" err="1">
                <a:latin typeface="Frutiger LT Com 45 Light" panose="020B0303030504020204" pitchFamily="34" charset="0"/>
              </a:rPr>
              <a:t>Car</a:t>
            </a:r>
            <a:r>
              <a:rPr lang="fi-FI" sz="1100" dirty="0">
                <a:latin typeface="Frutiger LT Com 45 Light" panose="020B0303030504020204" pitchFamily="34" charset="0"/>
              </a:rPr>
              <a:t> </a:t>
            </a:r>
            <a:r>
              <a:rPr lang="fi-FI" sz="1100" dirty="0" err="1">
                <a:latin typeface="Frutiger LT Com 45 Light" panose="020B0303030504020204" pitchFamily="34" charset="0"/>
              </a:rPr>
              <a:t>Painting</a:t>
            </a:r>
            <a:endParaRPr lang="fi-FI" sz="1100" dirty="0">
              <a:latin typeface="Frutiger LT Com 45 Light" panose="020B030303050402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533D117-6607-E3E8-65EA-A8E0F8AD5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218" y="-33234"/>
            <a:ext cx="6576292" cy="68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0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47BBDB-103F-E8F4-8770-25665D21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93" y="373438"/>
            <a:ext cx="11053483" cy="764428"/>
          </a:xfrm>
        </p:spPr>
        <p:txBody>
          <a:bodyPr/>
          <a:lstStyle/>
          <a:p>
            <a:r>
              <a:rPr lang="fi-FI" dirty="0"/>
              <a:t>Paljon suomalaisia mukana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7C8FFE-3FF7-39A2-1633-FA885FC3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6474760" cy="3960000"/>
          </a:xfrm>
        </p:spPr>
        <p:txBody>
          <a:bodyPr/>
          <a:lstStyle/>
          <a:p>
            <a:r>
              <a:rPr lang="fi-FI" dirty="0"/>
              <a:t>Joukkueessa 25 kilpailijaa ja 22 eksperttiä</a:t>
            </a:r>
          </a:p>
          <a:p>
            <a:r>
              <a:rPr lang="fi-FI" dirty="0"/>
              <a:t>Kannatusjoukkoja noin 150 henkilöä</a:t>
            </a:r>
          </a:p>
          <a:p>
            <a:r>
              <a:rPr lang="fi-FI" dirty="0"/>
              <a:t>Suomalaisia WorldSkills-tehtävissä</a:t>
            </a:r>
          </a:p>
          <a:p>
            <a:pPr lvl="1"/>
            <a:r>
              <a:rPr lang="fi-FI" sz="2000" dirty="0"/>
              <a:t>Teija Ripattila päätti kautensa WorldSkills Europen puheenjohtajana </a:t>
            </a:r>
          </a:p>
          <a:p>
            <a:pPr lvl="1"/>
            <a:r>
              <a:rPr lang="fi-FI" sz="2000" dirty="0"/>
              <a:t>Maria Atzmon osa-aikatöissä sihteeristössä</a:t>
            </a:r>
          </a:p>
          <a:p>
            <a:pPr lvl="1"/>
            <a:r>
              <a:rPr lang="fi-FI" sz="2000" dirty="0" err="1"/>
              <a:t>Skill</a:t>
            </a:r>
            <a:r>
              <a:rPr lang="fi-FI" sz="2000" dirty="0"/>
              <a:t> Advisoreina Margit Tennosaar ja Tapio Kattainen. </a:t>
            </a:r>
          </a:p>
        </p:txBody>
      </p:sp>
      <p:pic>
        <p:nvPicPr>
          <p:cNvPr id="7" name="Kuva 6" descr="Kuva, joka sisältää kohteen henkilö, vaate, Ihmisen kasvot, mies&#10;&#10;Kuvaus luotu automaattisesti">
            <a:extLst>
              <a:ext uri="{FF2B5EF4-FFF2-40B4-BE49-F238E27FC236}">
                <a16:creationId xmlns:a16="http://schemas.microsoft.com/office/drawing/2014/main" id="{EB0E4165-8F78-C6CE-3957-0DEA74A53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2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644FD2-22D6-F0DF-663D-0DDA11B1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33" y="871160"/>
            <a:ext cx="11391832" cy="764428"/>
          </a:xfrm>
        </p:spPr>
        <p:txBody>
          <a:bodyPr/>
          <a:lstStyle/>
          <a:p>
            <a:r>
              <a:rPr lang="fi-FI" dirty="0"/>
              <a:t>Skills Finlandin kuvapankki: kuvat.skillsfinland.fi</a:t>
            </a:r>
            <a:br>
              <a:rPr lang="fi-FI" dirty="0"/>
            </a:b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14592CB-AD31-2EBC-6614-CBA8B872A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374"/>
            <a:ext cx="1219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2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graafinen suunnittelu, laskettelu, kuvakaappaus&#10;&#10;Kuvaus luotu automaattisesti">
            <a:extLst>
              <a:ext uri="{FF2B5EF4-FFF2-40B4-BE49-F238E27FC236}">
                <a16:creationId xmlns:a16="http://schemas.microsoft.com/office/drawing/2014/main" id="{8C0036F1-09E7-534B-72F0-212F615C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47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ED82D3-244D-8D18-E498-190EFFD2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WorldSkills Lyon 2024 -kilpailijahaku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639005-DE25-859E-780F-52A927F77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4478551" cy="3960000"/>
          </a:xfrm>
        </p:spPr>
        <p:txBody>
          <a:bodyPr/>
          <a:lstStyle/>
          <a:p>
            <a:r>
              <a:rPr lang="fi-FI" dirty="0"/>
              <a:t>Skills-lajipäälliköt järjestävät karsintoja oppilaitoksissa syyskuun loppuun saakka, joukkue koossa vuoden lopussa.</a:t>
            </a:r>
          </a:p>
          <a:p>
            <a:r>
              <a:rPr lang="fi-FI" dirty="0"/>
              <a:t>Hyödyntäkää karsintaa oppilaitoksen viestinnässä.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D7F1429-51C4-92B9-919C-FCA228CDB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215" y="2059674"/>
            <a:ext cx="5249008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06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04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341BE4-2115-3C6B-4E25-B3B6E5AD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Terveiset Kuopiosta – Tässä me olemme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2629602-76A7-56A9-9509-17DC882B3DF0}"/>
              </a:ext>
            </a:extLst>
          </p:cNvPr>
          <p:cNvSpPr txBox="1"/>
          <p:nvPr/>
        </p:nvSpPr>
        <p:spPr>
          <a:xfrm>
            <a:off x="-342985" y="1779687"/>
            <a:ext cx="61007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Kilpailujohtaja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Petteri Makkonen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Kumppanuusvastaava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Sari Hartikainen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Kilpailupäällikkö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Jukka Saastamoinen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Palvelu- ja tapahtumavastaava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Markku Puustinen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Logistiikkapäällikkö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Timo Kesseli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2BAD9EB-3FD8-2D93-7B08-98977C0A8238}"/>
              </a:ext>
            </a:extLst>
          </p:cNvPr>
          <p:cNvSpPr txBox="1"/>
          <p:nvPr/>
        </p:nvSpPr>
        <p:spPr>
          <a:xfrm>
            <a:off x="3944109" y="1779687"/>
            <a:ext cx="629364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Tekniikkapäällikkö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Risto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Siilanen</a:t>
            </a:r>
            <a:endParaRPr lang="fi-FI" b="0" i="0" dirty="0">
              <a:solidFill>
                <a:srgbClr val="000000"/>
              </a:solidFill>
              <a:effectLst/>
              <a:latin typeface="Frutiger LT Pro Roman" panose="020B0803030504030204" pitchFamily="34" charset="77"/>
            </a:endParaRP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Kilpailusihteeri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Kaisa Saha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Urapolkuvastaava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Annika Jäntti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Taitaja9-vastaava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Anna Leskinen</a:t>
            </a:r>
          </a:p>
          <a:p>
            <a:pPr algn="ctr"/>
            <a:endParaRPr lang="fi-FI" b="0" i="0" dirty="0">
              <a:solidFill>
                <a:srgbClr val="000000"/>
              </a:solidFill>
              <a:effectLst/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Kansainvälisyyskoordinaattori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Esa Heikkinen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Markkinointi- ja viestintä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Heli Laitinen</a:t>
            </a:r>
          </a:p>
        </p:txBody>
      </p:sp>
    </p:spTree>
    <p:extLst>
      <p:ext uri="{BB962C8B-B14F-4D97-AF65-F5344CB8AC3E}">
        <p14:creationId xmlns:p14="http://schemas.microsoft.com/office/powerpoint/2010/main" val="417737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854CE5-5B9F-DBDA-DE2E-635C7ED4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8" y="653259"/>
            <a:ext cx="11053483" cy="764428"/>
          </a:xfrm>
        </p:spPr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Tapahtuma-alueet</a:t>
            </a:r>
          </a:p>
        </p:txBody>
      </p:sp>
      <p:pic>
        <p:nvPicPr>
          <p:cNvPr id="6" name="Sisällön paikkamerkki 5" descr="Kuva, joka sisältää kohteen piha-, ajoneuvo, taivas, maa-ajoneuvo&#10;&#10;Kuvaus luotu automaattisesti">
            <a:extLst>
              <a:ext uri="{FF2B5EF4-FFF2-40B4-BE49-F238E27FC236}">
                <a16:creationId xmlns:a16="http://schemas.microsoft.com/office/drawing/2014/main" id="{0E260DAB-6BF4-8877-24C1-03C56309C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78" y="1880913"/>
            <a:ext cx="5254625" cy="3504793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FAE72E3-2BBF-A1BB-B7EB-7A862A808ADA}"/>
              </a:ext>
            </a:extLst>
          </p:cNvPr>
          <p:cNvSpPr txBox="1"/>
          <p:nvPr/>
        </p:nvSpPr>
        <p:spPr>
          <a:xfrm>
            <a:off x="569258" y="2347104"/>
            <a:ext cx="62474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Kuopio-halli</a:t>
            </a:r>
          </a:p>
          <a:p>
            <a:pPr marL="0" indent="0" rtl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Savilahden kampusalue</a:t>
            </a:r>
          </a:p>
          <a:p>
            <a:pPr marL="0" indent="0" rtl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Jäähalli – avajaiset ja päättäjäiset</a:t>
            </a:r>
          </a:p>
          <a:p>
            <a:pPr marL="0" indent="0" rtl="0">
              <a:buNone/>
            </a:pPr>
            <a:r>
              <a:rPr lang="fi-FI" b="1" dirty="0">
                <a:latin typeface="Frutiger LT Com 55 Roman" panose="020B0503030504020204" pitchFamily="34" charset="77"/>
              </a:rPr>
              <a:t>Välimatkat lajialueiden välillä noin 3km</a:t>
            </a:r>
          </a:p>
          <a:p>
            <a:pPr marL="0" indent="0" rtl="0">
              <a:buNone/>
            </a:pPr>
            <a:endParaRPr lang="fi-FI" dirty="0">
              <a:latin typeface="Frutiger LT Com 55 Roman" panose="020B0503030504020204" pitchFamily="34" charset="77"/>
            </a:endParaRPr>
          </a:p>
          <a:p>
            <a:pPr marL="0" indent="0" rtl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YSAO (etätoteutus)</a:t>
            </a:r>
          </a:p>
          <a:p>
            <a:r>
              <a:rPr lang="fi-FI" dirty="0">
                <a:latin typeface="Frutiger LT Com 55 Roman" panose="020B0503030504020204" pitchFamily="34" charset="77"/>
              </a:rPr>
              <a:t>Peltoniemi -eläintenhoito</a:t>
            </a:r>
          </a:p>
          <a:p>
            <a:r>
              <a:rPr lang="fi-FI" dirty="0">
                <a:latin typeface="Frutiger LT Com 55 Roman" panose="020B0503030504020204" pitchFamily="34" charset="77"/>
              </a:rPr>
              <a:t>Hingunniemi - hevostenhoito</a:t>
            </a:r>
          </a:p>
        </p:txBody>
      </p:sp>
    </p:spTree>
    <p:extLst>
      <p:ext uri="{BB962C8B-B14F-4D97-AF65-F5344CB8AC3E}">
        <p14:creationId xmlns:p14="http://schemas.microsoft.com/office/powerpoint/2010/main" val="104915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1A1FB9-2956-4C71-9EE3-9DEFEF15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117476"/>
            <a:ext cx="11053483" cy="764428"/>
          </a:xfrm>
        </p:spPr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Lajit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2A1299-89AD-4CA3-94F8-BEF6C604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129554"/>
            <a:ext cx="2570850" cy="3960000"/>
          </a:xfrm>
        </p:spPr>
        <p:txBody>
          <a:bodyPr/>
          <a:lstStyle/>
          <a:p>
            <a:r>
              <a:rPr lang="fi-FI" sz="900" dirty="0">
                <a:latin typeface="Frutiger LT Com 55 Roman" panose="020B0503030504020204" pitchFamily="34" charset="77"/>
              </a:rPr>
              <a:t>101 Ajoneuvotekniikka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102 Autokorinkorjaus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103 Automaalaus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104 Kuljetuslogistiikka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105 Metsäkoneen käyttö</a:t>
            </a:r>
          </a:p>
          <a:p>
            <a:endParaRPr lang="fi-FI" sz="900" dirty="0">
              <a:latin typeface="Frutiger LT Com 55 Roman" panose="020B0503030504020204" pitchFamily="34" charset="77"/>
            </a:endParaRPr>
          </a:p>
          <a:p>
            <a:r>
              <a:rPr lang="fi-FI" sz="900" dirty="0">
                <a:latin typeface="Frutiger LT Com 55 Roman" panose="020B0503030504020204" pitchFamily="34" charset="77"/>
              </a:rPr>
              <a:t>202 Mediatekniikka (parillinen vuosi)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203 Mediasuunnittelu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204 Tietojenkäsittely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205 Tietokoneet ja verkot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206 Web-kehitys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208 Pelituotanto (Parilaji)</a:t>
            </a:r>
          </a:p>
          <a:p>
            <a:endParaRPr lang="fi-FI" sz="900" dirty="0">
              <a:latin typeface="Frutiger LT Com 55 Roman" panose="020B0503030504020204" pitchFamily="34" charset="77"/>
            </a:endParaRPr>
          </a:p>
          <a:p>
            <a:r>
              <a:rPr lang="fi-FI" sz="900" dirty="0">
                <a:latin typeface="Frutiger LT Com 55 Roman" panose="020B0503030504020204" pitchFamily="34" charset="77"/>
              </a:rPr>
              <a:t>301 Asiakaspalvelu ja myynti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302 Hiusmuotoilu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303 Kauneudenhoito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304 Floristiikka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305 Lähihoitaja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306 Puhdistuspalvelu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307 Vaatteenvalmistus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308 Visuaalinen myyntityö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309 Hevostenhoito (YSAO)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310 Yrittäjyys (Parilaji)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311 Eläintenhoito (YSAO)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312 Matkailu (Parilaji)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313 Taloushallinto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314 Turvapalvelu (Parilaji)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315 Hyvinvointiteknologia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316 Kiinteistönhoito</a:t>
            </a:r>
          </a:p>
          <a:p>
            <a:endParaRPr lang="fi-FI" dirty="0">
              <a:latin typeface="Frutiger LT Com 55 Roman" panose="020B0503030504020204" pitchFamily="34" charset="77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51BB40C-12D8-4A13-A2C1-70E3C15361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902" y="1129554"/>
            <a:ext cx="2570850" cy="3960000"/>
          </a:xfrm>
        </p:spPr>
        <p:txBody>
          <a:bodyPr/>
          <a:lstStyle/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401 Puuseppä</a:t>
            </a:r>
            <a:endParaRPr lang="fi-FI" dirty="0">
              <a:solidFill>
                <a:prstClr val="black"/>
              </a:solidFill>
              <a:latin typeface="Frutiger LT Com 55 Roman" panose="020B0503030504020204" pitchFamily="34" charset="77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404 Maalaus ja tapetointi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405 Putkiasennus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406 Sähköasennus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407 Talonrakentaminen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</a:p>
          <a:p>
            <a:pPr marL="268288" marR="0" lvl="0" indent="-268288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410 Viherrakentaminen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411 Infrarakentaminen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501 Leipuri-kondiittori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502 Kokki (Parilaji)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504 Tarjoilija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601 Automaatioasennus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602 Elektroniikka ja robotiikka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603 CNC-koneistus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604 Laborantti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605 Hitsaus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606 Kappaletavara- automaatio (Parilaji)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607 Koneenasennus ja kunnossapito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P1 Ravintola- ja cateringpalvelut (Parilaji)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P2 Kiinteistönhoito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P3 Liiketoiminta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P4 Puhdistuspalvelu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P5 Logistiikka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N1 Lentokonehuolto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N2 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Prosessiala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N3 Korujen valmistus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55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0AFFDA4-B6C5-42E7-9429-94E08C86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Ikärajattomat lajit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5E8C22F-496C-48CF-AB25-87C21872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304 Floristiikka	</a:t>
            </a: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306 Puhdistuspalvelu</a:t>
            </a:r>
            <a:endParaRPr lang="fi-FI" dirty="0">
              <a:latin typeface="Frutiger LT Com 55 Roman" panose="020B0503030504020204" pitchFamily="34" charset="77"/>
              <a:cs typeface="Arial"/>
            </a:endParaRP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315 Hyvinvointiteknologia</a:t>
            </a:r>
            <a:endParaRPr lang="fi-FI" dirty="0">
              <a:latin typeface="Frutiger LT Com 55 Roman" panose="020B0503030504020204" pitchFamily="34" charset="77"/>
              <a:cs typeface="Arial"/>
            </a:endParaRP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401 Puuseppä</a:t>
            </a:r>
            <a:endParaRPr lang="fi-FI" dirty="0">
              <a:latin typeface="Frutiger LT Com 55 Roman" panose="020B0503030504020204" pitchFamily="34" charset="77"/>
              <a:cs typeface="Arial"/>
            </a:endParaRP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410 Viherrakentaminen</a:t>
            </a:r>
            <a:endParaRPr lang="fi-FI" dirty="0">
              <a:latin typeface="Frutiger LT Com 55 Roman" panose="020B0503030504020204" pitchFamily="34" charset="77"/>
              <a:cs typeface="Arial"/>
            </a:endParaRPr>
          </a:p>
          <a:p>
            <a:pPr marL="0" indent="0">
              <a:buNone/>
            </a:pPr>
            <a:r>
              <a:rPr lang="fi-FI" b="1" dirty="0">
                <a:latin typeface="Frutiger LT Com 55 Roman" panose="020B0503030504020204" pitchFamily="34" charset="77"/>
              </a:rPr>
              <a:t>504 Tarjoilija</a:t>
            </a:r>
            <a:endParaRPr lang="fi-FI" b="1" dirty="0">
              <a:latin typeface="Frutiger LT Com 55 Roman" panose="020B0503030504020204" pitchFamily="34" charset="77"/>
              <a:cs typeface="Arial"/>
            </a:endParaRP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604 Laborantti</a:t>
            </a:r>
            <a:endParaRPr lang="fi-FI" dirty="0">
              <a:latin typeface="Frutiger LT Com 55 Roman" panose="020B0503030504020204" pitchFamily="34" charset="77"/>
              <a:cs typeface="Arial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0C321F1-08AD-4013-96D7-57AC2AF302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P1 Ravintola- ja cateringpalvelut</a:t>
            </a: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P2 Kiinteistönhoito</a:t>
            </a: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P3 Liiketoiminta</a:t>
            </a: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P4 Puhdistuspalvelu</a:t>
            </a: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P5 Logistiikka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023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854CE5-5B9F-DBDA-DE2E-635C7ED4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8" y="653259"/>
            <a:ext cx="11053483" cy="764428"/>
          </a:xfrm>
        </p:spPr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Semifinaaleihin ilmoittautuminen alkaa 2.10</a:t>
            </a:r>
          </a:p>
        </p:txBody>
      </p:sp>
      <p:pic>
        <p:nvPicPr>
          <p:cNvPr id="8" name="Sisällön paikkamerkki 7" descr="Kuva, joka sisältää kohteen vaate, jalkineet, henkilö, maskotti&#10;&#10;Kuvaus luotu automaattisesti">
            <a:extLst>
              <a:ext uri="{FF2B5EF4-FFF2-40B4-BE49-F238E27FC236}">
                <a16:creationId xmlns:a16="http://schemas.microsoft.com/office/drawing/2014/main" id="{EE36FFF4-EEDC-CEE9-49C6-4341451F4E9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-12487" r="-223" b="12487"/>
          <a:stretch/>
        </p:blipFill>
        <p:spPr>
          <a:xfrm>
            <a:off x="9068071" y="949205"/>
            <a:ext cx="2645665" cy="3968498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F6E9D66-32E8-1CBD-1F9B-C92E7FDD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8" y="1791906"/>
            <a:ext cx="8697834" cy="396000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Frutiger LT Com 55 Roman" panose="020B0503030504020204" pitchFamily="34" charset="77"/>
              </a:rPr>
              <a:t>Semifinaaleihin ilmoittautumisaika on 2.10.–3.11.2023. </a:t>
            </a:r>
            <a:br>
              <a:rPr lang="fi-FI" sz="2400" b="0" i="0" u="none" strike="noStrike" dirty="0">
                <a:solidFill>
                  <a:srgbClr val="000000"/>
                </a:solidFill>
                <a:effectLst/>
                <a:latin typeface="Frutiger LT Com 55 Roman" panose="020B0503030504020204" pitchFamily="34" charset="77"/>
              </a:rPr>
            </a:br>
            <a:endParaRPr lang="fi-FI" sz="2400" b="0" i="0" u="none" strike="noStrike" dirty="0">
              <a:solidFill>
                <a:srgbClr val="000000"/>
              </a:solidFill>
              <a:effectLst/>
              <a:latin typeface="Frutiger LT Com 55 Roman" panose="020B0503030504020204" pitchFamily="34" charset="77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Frutiger LT Com 55 Roman" panose="020B0503030504020204" pitchFamily="34" charset="77"/>
              </a:rPr>
              <a:t>Semifinaalit järjestetään viikolla 5 vuonna 2024.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rutiger LT Com 55 Roman" panose="020B0503030504020204" pitchFamily="34" charset="77"/>
              </a:rPr>
              <a:t>​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Frutiger LT Com 55 Roman" panose="020B0503030504020204" pitchFamily="34" charset="77"/>
            </a:endParaRPr>
          </a:p>
          <a:p>
            <a:pPr marL="0" indent="0" algn="l" rtl="0" fontAlgn="base">
              <a:buNone/>
            </a:pPr>
            <a:endParaRPr lang="fi-FI" sz="1400" b="0" i="0" u="none" strike="noStrike" dirty="0">
              <a:solidFill>
                <a:srgbClr val="000000"/>
              </a:solidFill>
              <a:effectLst/>
              <a:latin typeface="Frutiger LT Com 55 Roman" panose="020B0503030504020204" pitchFamily="34" charset="77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Frutiger LT Com 55 Roman" panose="020B0503030504020204" pitchFamily="34" charset="77"/>
              </a:rPr>
              <a:t>Skills Finland lähettää rekisteröintivastaaville  sähköpostitse ohjeet semifinaaleihin ilmoittautumiseen.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Frutiger LT Com 55 Roman" panose="020B0503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602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854CE5-5B9F-DBDA-DE2E-635C7ED4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8" y="653259"/>
            <a:ext cx="11053483" cy="764428"/>
          </a:xfrm>
        </p:spPr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Ajankohtaista Kuopiosta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A249F84-11D2-E2A6-D3B7-8E348BB09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05" y="1711131"/>
            <a:ext cx="11053482" cy="3960000"/>
          </a:xfrm>
        </p:spPr>
        <p:txBody>
          <a:bodyPr/>
          <a:lstStyle/>
          <a:p>
            <a:r>
              <a:rPr lang="fi-FI" dirty="0"/>
              <a:t>20.9 Lajiohjausryhmäpäivä on syksyn tärkeimpiä ja odotetuimpia tapahtumia, jossa lajien osalta todenteolla alkaa seuraavan Taitaja-tapahtuman suunnittelu.</a:t>
            </a:r>
          </a:p>
        </p:txBody>
      </p:sp>
    </p:spTree>
    <p:extLst>
      <p:ext uri="{BB962C8B-B14F-4D97-AF65-F5344CB8AC3E}">
        <p14:creationId xmlns:p14="http://schemas.microsoft.com/office/powerpoint/2010/main" val="136209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81E20D-2CFC-9DF3-0B59-C6D5A3D4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22" y="604330"/>
            <a:ext cx="11053483" cy="764428"/>
          </a:xfrm>
        </p:spPr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Materiaalipankki Taitaja2024-verkkosivuilla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BA281B3-27A2-4CAF-2C9D-6FF1B95CA0BF}"/>
              </a:ext>
            </a:extLst>
          </p:cNvPr>
          <p:cNvSpPr txBox="1"/>
          <p:nvPr/>
        </p:nvSpPr>
        <p:spPr>
          <a:xfrm>
            <a:off x="741947" y="6036986"/>
            <a:ext cx="59864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>
                <a:hlinkClick r:id="rId2"/>
              </a:rPr>
              <a:t>Taitaja2024 materiaalipankki </a:t>
            </a:r>
            <a:endParaRPr lang="fi-FI" dirty="0"/>
          </a:p>
        </p:txBody>
      </p:sp>
      <p:pic>
        <p:nvPicPr>
          <p:cNvPr id="13" name="Kuva 12" descr="Kuva, joka sisältää kohteen teksti, Ihmisen kasvot, vaate, kuvakaappaus&#10;&#10;Kuvaus luotu automaattisesti">
            <a:extLst>
              <a:ext uri="{FF2B5EF4-FFF2-40B4-BE49-F238E27FC236}">
                <a16:creationId xmlns:a16="http://schemas.microsoft.com/office/drawing/2014/main" id="{D28AD538-1869-2805-1CC7-9ACC6A173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2" y="2180492"/>
            <a:ext cx="2362200" cy="2362200"/>
          </a:xfrm>
          <a:prstGeom prst="rect">
            <a:avLst/>
          </a:prstGeom>
        </p:spPr>
      </p:pic>
      <p:pic>
        <p:nvPicPr>
          <p:cNvPr id="15" name="Kuva 14" descr="Kuva, joka sisältää kohteen teksti, Ihmisen kasvot, kuvakaappaus, hymy&#10;&#10;Kuvaus luotu automaattisesti">
            <a:extLst>
              <a:ext uri="{FF2B5EF4-FFF2-40B4-BE49-F238E27FC236}">
                <a16:creationId xmlns:a16="http://schemas.microsoft.com/office/drawing/2014/main" id="{CE847B51-2C62-FB76-4909-BBAB93FFE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34" y="2080846"/>
            <a:ext cx="1440839" cy="2561492"/>
          </a:xfrm>
          <a:prstGeom prst="rect">
            <a:avLst/>
          </a:prstGeom>
        </p:spPr>
      </p:pic>
      <p:pic>
        <p:nvPicPr>
          <p:cNvPr id="17" name="Kuva 16" descr="Kuva, joka sisältää kohteen teksti, kuvakaappaus, Ihmisen kasvot, vaate&#10;&#10;Kuvaus luotu automaattisesti">
            <a:extLst>
              <a:ext uri="{FF2B5EF4-FFF2-40B4-BE49-F238E27FC236}">
                <a16:creationId xmlns:a16="http://schemas.microsoft.com/office/drawing/2014/main" id="{51955026-644F-C9E6-DBD3-B7E3BAF6C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85" y="2530603"/>
            <a:ext cx="2684585" cy="2684585"/>
          </a:xfrm>
          <a:prstGeom prst="rect">
            <a:avLst/>
          </a:prstGeom>
        </p:spPr>
      </p:pic>
      <p:pic>
        <p:nvPicPr>
          <p:cNvPr id="19" name="Kuva 18" descr="Kuva, joka sisältää kohteen Ihmisen kasvot, teksti, vaate, hymy&#10;&#10;Kuvaus luotu automaattisesti">
            <a:extLst>
              <a:ext uri="{FF2B5EF4-FFF2-40B4-BE49-F238E27FC236}">
                <a16:creationId xmlns:a16="http://schemas.microsoft.com/office/drawing/2014/main" id="{CF91B11B-21DF-DBDA-CB52-FBDEC4332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37" y="2219942"/>
            <a:ext cx="2995246" cy="29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81E20D-2CFC-9DF3-0B59-C6D5A3D4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22" y="604330"/>
            <a:ext cx="11053483" cy="764428"/>
          </a:xfrm>
        </p:spPr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Toiveita ja kysymyksiä? </a:t>
            </a:r>
          </a:p>
        </p:txBody>
      </p:sp>
    </p:spTree>
    <p:extLst>
      <p:ext uri="{BB962C8B-B14F-4D97-AF65-F5344CB8AC3E}">
        <p14:creationId xmlns:p14="http://schemas.microsoft.com/office/powerpoint/2010/main" val="4273205661"/>
      </p:ext>
    </p:extLst>
  </p:cSld>
  <p:clrMapOvr>
    <a:masterClrMapping/>
  </p:clrMapOvr>
</p:sld>
</file>

<file path=ppt/theme/theme1.xml><?xml version="1.0" encoding="utf-8"?>
<a:theme xmlns:a="http://schemas.openxmlformats.org/drawingml/2006/main" name="Taitaja">
  <a:themeElements>
    <a:clrScheme name="SkillsFinland">
      <a:dk1>
        <a:sysClr val="windowText" lastClr="000000"/>
      </a:dk1>
      <a:lt1>
        <a:sysClr val="window" lastClr="FFFFFF"/>
      </a:lt1>
      <a:dk2>
        <a:srgbClr val="052A5E"/>
      </a:dk2>
      <a:lt2>
        <a:srgbClr val="E7E6E6"/>
      </a:lt2>
      <a:accent1>
        <a:srgbClr val="D51067"/>
      </a:accent1>
      <a:accent2>
        <a:srgbClr val="FFE200"/>
      </a:accent2>
      <a:accent3>
        <a:srgbClr val="97D700"/>
      </a:accent3>
      <a:accent4>
        <a:srgbClr val="FBB654"/>
      </a:accent4>
      <a:accent5>
        <a:srgbClr val="00BBE6"/>
      </a:accent5>
      <a:accent6>
        <a:srgbClr val="A483B0"/>
      </a:accent6>
      <a:hlink>
        <a:srgbClr val="0563C1"/>
      </a:hlink>
      <a:folHlink>
        <a:srgbClr val="954F72"/>
      </a:folHlink>
    </a:clrScheme>
    <a:fontScheme name="Taitaja202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9BC25E72-CB22-43F6-BF1C-21162CFA2C8E}" vid="{E94437E2-517A-4F7B-9008-22E5E966A8B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2D97BE706DAC4C9617E24ADE8EE0E1" ma:contentTypeVersion="10" ma:contentTypeDescription="Luo uusi asiakirja." ma:contentTypeScope="" ma:versionID="c2c5135248ab3425c777b7a51329fecf">
  <xsd:schema xmlns:xsd="http://www.w3.org/2001/XMLSchema" xmlns:xs="http://www.w3.org/2001/XMLSchema" xmlns:p="http://schemas.microsoft.com/office/2006/metadata/properties" xmlns:ns2="994f4031-8f6e-4aca-a1db-0cd126ac9d47" xmlns:ns3="8bdd9dad-aa65-419c-ab24-545e1515b506" xmlns:ns4="e348f4b8-ab36-454b-bd80-f564cedd1998" targetNamespace="http://schemas.microsoft.com/office/2006/metadata/properties" ma:root="true" ma:fieldsID="8e104ac169dad9b52f81dae96a50c449" ns2:_="" ns3:_="" ns4:_="">
    <xsd:import namespace="994f4031-8f6e-4aca-a1db-0cd126ac9d47"/>
    <xsd:import namespace="8bdd9dad-aa65-419c-ab24-545e1515b506"/>
    <xsd:import namespace="e348f4b8-ab36-454b-bd80-f564cedd19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f4031-8f6e-4aca-a1db-0cd126ac9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9ff719d7-d854-4dfa-b838-39706e50f4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d9dad-aa65-419c-ab24-545e1515b5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8f4b8-ab36-454b-bd80-f564cedd199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60a55c4-db0e-4fa9-9ce4-3212674a10f5}" ma:internalName="TaxCatchAll" ma:showField="CatchAllData" ma:web="8bdd9dad-aa65-419c-ab24-545e1515b5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8f4b8-ab36-454b-bd80-f564cedd1998" xsi:nil="true"/>
    <lcf76f155ced4ddcb4097134ff3c332f xmlns="994f4031-8f6e-4aca-a1db-0cd126ac9d4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0C3C4E-7B20-4CEB-B743-27427E130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f4031-8f6e-4aca-a1db-0cd126ac9d47"/>
    <ds:schemaRef ds:uri="8bdd9dad-aa65-419c-ab24-545e1515b506"/>
    <ds:schemaRef ds:uri="e348f4b8-ab36-454b-bd80-f564cedd1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044771-B450-4E8B-BA15-F3851D4CC977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e348f4b8-ab36-454b-bd80-f564cedd1998"/>
    <ds:schemaRef ds:uri="8bdd9dad-aa65-419c-ab24-545e1515b506"/>
    <ds:schemaRef ds:uri="994f4031-8f6e-4aca-a1db-0cd126ac9d47"/>
  </ds:schemaRefs>
</ds:datastoreItem>
</file>

<file path=customXml/itemProps3.xml><?xml version="1.0" encoding="utf-8"?>
<ds:datastoreItem xmlns:ds="http://schemas.openxmlformats.org/officeDocument/2006/customXml" ds:itemID="{A4ADA067-DAF7-4055-ACA5-4578DBB014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Taitaja</Template>
  <TotalTime>183</TotalTime>
  <Words>582</Words>
  <Application>Microsoft Macintosh PowerPoint</Application>
  <PresentationFormat>Laajakuva</PresentationFormat>
  <Paragraphs>170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Frutiger LT Com 45 Light</vt:lpstr>
      <vt:lpstr>Frutiger LT Com 55 Roman</vt:lpstr>
      <vt:lpstr>Frutiger LT Pro 55 Roman</vt:lpstr>
      <vt:lpstr>Frutiger LT Pro Roman</vt:lpstr>
      <vt:lpstr>Frutiger LT Pro UltraBlack</vt:lpstr>
      <vt:lpstr>Wingdings</vt:lpstr>
      <vt:lpstr>Taitaja</vt:lpstr>
      <vt:lpstr>Viestijöiden info 14.9.2023</vt:lpstr>
      <vt:lpstr>Terveiset Kuopiosta – Tässä me olemme</vt:lpstr>
      <vt:lpstr>Tapahtuma-alueet</vt:lpstr>
      <vt:lpstr>Lajit </vt:lpstr>
      <vt:lpstr>Ikärajattomat lajit</vt:lpstr>
      <vt:lpstr>Semifinaaleihin ilmoittautuminen alkaa 2.10</vt:lpstr>
      <vt:lpstr>Ajankohtaista Kuopiosta</vt:lpstr>
      <vt:lpstr>Materiaalipankki Taitaja2024-verkkosivuilla</vt:lpstr>
      <vt:lpstr>Toiveita ja kysymyksiä? </vt:lpstr>
      <vt:lpstr>Tulevat infot</vt:lpstr>
      <vt:lpstr>PowerPoint-esitys</vt:lpstr>
      <vt:lpstr>Ajankohtaista kansainvälisissä kilpailuissa</vt:lpstr>
      <vt:lpstr>Huipputulos EuroSkills Gdansk 2023 -kilpailussa </vt:lpstr>
      <vt:lpstr>Paljon suomalaisia mukana</vt:lpstr>
      <vt:lpstr>Skills Finlandin kuvapankki: kuvat.skillsfinland.fi </vt:lpstr>
      <vt:lpstr>PowerPoint-esitys</vt:lpstr>
      <vt:lpstr>WorldSkills Lyon 2024 -kilpailijahaku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Laitinen Heli</dc:creator>
  <cp:lastModifiedBy>Laitinen Heli</cp:lastModifiedBy>
  <cp:revision>3</cp:revision>
  <dcterms:created xsi:type="dcterms:W3CDTF">2023-08-14T15:58:13Z</dcterms:created>
  <dcterms:modified xsi:type="dcterms:W3CDTF">2023-09-13T12:37:50Z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0x0101003F2D97BE706DAC4C9617E24ADE8EE0E1</vt:lpwstr>
  </property>
  <property fmtid="{D5CDD505-2E9C-101B-9397-08002B2CF9AE}" pid="3" name="MediaServiceImageTags">
    <vt:lpwstr/>
  </property>
</Properties>
</file>