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92" r:id="rId5"/>
    <p:sldId id="324" r:id="rId6"/>
    <p:sldId id="321" r:id="rId7"/>
    <p:sldId id="319" r:id="rId8"/>
    <p:sldId id="322" r:id="rId9"/>
    <p:sldId id="323" r:id="rId10"/>
    <p:sldId id="325" r:id="rId11"/>
    <p:sldId id="31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4"/>
    <a:srgbClr val="72D0EB"/>
    <a:srgbClr val="AA8CB5"/>
    <a:srgbClr val="5D2875"/>
    <a:srgbClr val="97D700"/>
    <a:srgbClr val="8AE2D1"/>
    <a:srgbClr val="052A5E"/>
    <a:srgbClr val="FFE200"/>
    <a:srgbClr val="FF6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0E047-C06C-435A-B529-F66D2A58B86B}" v="12" dt="2023-11-08T07:33:39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Vaalea tyyl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8" autoAdjust="0"/>
    <p:restoredTop sz="94604" autoAdjust="0"/>
  </p:normalViewPr>
  <p:slideViewPr>
    <p:cSldViewPr snapToGrid="0" showGuides="1">
      <p:cViewPr varScale="1">
        <p:scale>
          <a:sx n="78" d="100"/>
          <a:sy n="78" d="100"/>
        </p:scale>
        <p:origin x="21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Katajamäki" userId="313ff97a-eef2-4bef-a7de-88f974077176" providerId="ADAL" clId="{2BE0E047-C06C-435A-B529-F66D2A58B86B}"/>
    <pc:docChg chg="custSel addSld delSld modSld">
      <pc:chgData name="Katja Katajamäki" userId="313ff97a-eef2-4bef-a7de-88f974077176" providerId="ADAL" clId="{2BE0E047-C06C-435A-B529-F66D2A58B86B}" dt="2023-11-08T07:33:43.260" v="1252" actId="962"/>
      <pc:docMkLst>
        <pc:docMk/>
      </pc:docMkLst>
      <pc:sldChg chg="modSp mod">
        <pc:chgData name="Katja Katajamäki" userId="313ff97a-eef2-4bef-a7de-88f974077176" providerId="ADAL" clId="{2BE0E047-C06C-435A-B529-F66D2A58B86B}" dt="2023-11-03T14:31:48.741" v="792" actId="20577"/>
        <pc:sldMkLst>
          <pc:docMk/>
          <pc:sldMk cId="1013223032" sldId="292"/>
        </pc:sldMkLst>
        <pc:spChg chg="mod">
          <ac:chgData name="Katja Katajamäki" userId="313ff97a-eef2-4bef-a7de-88f974077176" providerId="ADAL" clId="{2BE0E047-C06C-435A-B529-F66D2A58B86B}" dt="2023-11-03T14:31:48.741" v="792" actId="20577"/>
          <ac:spMkLst>
            <pc:docMk/>
            <pc:sldMk cId="1013223032" sldId="292"/>
            <ac:spMk id="2" creationId="{9792A901-A2DA-DD07-6DF9-68B3251C6924}"/>
          </ac:spMkLst>
        </pc:spChg>
        <pc:spChg chg="mod">
          <ac:chgData name="Katja Katajamäki" userId="313ff97a-eef2-4bef-a7de-88f974077176" providerId="ADAL" clId="{2BE0E047-C06C-435A-B529-F66D2A58B86B}" dt="2023-11-03T11:45:56.716" v="5" actId="20577"/>
          <ac:spMkLst>
            <pc:docMk/>
            <pc:sldMk cId="1013223032" sldId="292"/>
            <ac:spMk id="3" creationId="{BC35C085-581D-7DB5-559B-336851AD94C0}"/>
          </ac:spMkLst>
        </pc:spChg>
      </pc:sldChg>
      <pc:sldChg chg="addSp modSp del mod modClrScheme chgLayout">
        <pc:chgData name="Katja Katajamäki" userId="313ff97a-eef2-4bef-a7de-88f974077176" providerId="ADAL" clId="{2BE0E047-C06C-435A-B529-F66D2A58B86B}" dt="2023-11-03T14:36:02.400" v="911" actId="47"/>
        <pc:sldMkLst>
          <pc:docMk/>
          <pc:sldMk cId="1207859872" sldId="317"/>
        </pc:sldMkLst>
        <pc:spChg chg="mod ord">
          <ac:chgData name="Katja Katajamäki" userId="313ff97a-eef2-4bef-a7de-88f974077176" providerId="ADAL" clId="{2BE0E047-C06C-435A-B529-F66D2A58B86B}" dt="2023-11-03T14:35:39.861" v="877" actId="700"/>
          <ac:spMkLst>
            <pc:docMk/>
            <pc:sldMk cId="1207859872" sldId="317"/>
            <ac:spMk id="2" creationId="{947A4CF2-F945-E53D-4E80-D804938800E2}"/>
          </ac:spMkLst>
        </pc:spChg>
        <pc:spChg chg="mod ord">
          <ac:chgData name="Katja Katajamäki" userId="313ff97a-eef2-4bef-a7de-88f974077176" providerId="ADAL" clId="{2BE0E047-C06C-435A-B529-F66D2A58B86B}" dt="2023-11-03T14:35:51.103" v="910" actId="20577"/>
          <ac:spMkLst>
            <pc:docMk/>
            <pc:sldMk cId="1207859872" sldId="317"/>
            <ac:spMk id="3" creationId="{A8FA4F3C-143C-7AA6-CE1A-9945693576F1}"/>
          </ac:spMkLst>
        </pc:spChg>
        <pc:spChg chg="add mod ord">
          <ac:chgData name="Katja Katajamäki" userId="313ff97a-eef2-4bef-a7de-88f974077176" providerId="ADAL" clId="{2BE0E047-C06C-435A-B529-F66D2A58B86B}" dt="2023-11-03T14:35:39.861" v="877" actId="700"/>
          <ac:spMkLst>
            <pc:docMk/>
            <pc:sldMk cId="1207859872" sldId="317"/>
            <ac:spMk id="4" creationId="{4AEE63B4-009C-5F20-189F-54DB77E1874C}"/>
          </ac:spMkLst>
        </pc:spChg>
        <pc:spChg chg="add mod ord">
          <ac:chgData name="Katja Katajamäki" userId="313ff97a-eef2-4bef-a7de-88f974077176" providerId="ADAL" clId="{2BE0E047-C06C-435A-B529-F66D2A58B86B}" dt="2023-11-03T14:35:39.861" v="877" actId="700"/>
          <ac:spMkLst>
            <pc:docMk/>
            <pc:sldMk cId="1207859872" sldId="317"/>
            <ac:spMk id="6" creationId="{A528F53A-E808-1258-6434-572097226F1B}"/>
          </ac:spMkLst>
        </pc:spChg>
        <pc:picChg chg="mod">
          <ac:chgData name="Katja Katajamäki" userId="313ff97a-eef2-4bef-a7de-88f974077176" providerId="ADAL" clId="{2BE0E047-C06C-435A-B529-F66D2A58B86B}" dt="2023-11-03T11:46:16.509" v="33" actId="1076"/>
          <ac:picMkLst>
            <pc:docMk/>
            <pc:sldMk cId="1207859872" sldId="317"/>
            <ac:picMk id="5" creationId="{A533D117-6607-E3E8-65EA-A8E0F8AD5F34}"/>
          </ac:picMkLst>
        </pc:picChg>
      </pc:sldChg>
      <pc:sldChg chg="del">
        <pc:chgData name="Katja Katajamäki" userId="313ff97a-eef2-4bef-a7de-88f974077176" providerId="ADAL" clId="{2BE0E047-C06C-435A-B529-F66D2A58B86B}" dt="2023-11-03T13:30:35.718" v="186" actId="47"/>
        <pc:sldMkLst>
          <pc:docMk/>
          <pc:sldMk cId="4211995547" sldId="318"/>
        </pc:sldMkLst>
      </pc:sldChg>
      <pc:sldChg chg="addSp delSp modSp mod modClrScheme chgLayout">
        <pc:chgData name="Katja Katajamäki" userId="313ff97a-eef2-4bef-a7de-88f974077176" providerId="ADAL" clId="{2BE0E047-C06C-435A-B529-F66D2A58B86B}" dt="2023-11-03T12:07:26.581" v="165" actId="962"/>
        <pc:sldMkLst>
          <pc:docMk/>
          <pc:sldMk cId="2026154196" sldId="319"/>
        </pc:sldMkLst>
        <pc:spChg chg="mod ord">
          <ac:chgData name="Katja Katajamäki" userId="313ff97a-eef2-4bef-a7de-88f974077176" providerId="ADAL" clId="{2BE0E047-C06C-435A-B529-F66D2A58B86B}" dt="2023-11-03T11:47:46.686" v="111" actId="700"/>
          <ac:spMkLst>
            <pc:docMk/>
            <pc:sldMk cId="2026154196" sldId="319"/>
            <ac:spMk id="2" creationId="{00ED82D3-244D-8D18-E498-190EFFD2B443}"/>
          </ac:spMkLst>
        </pc:spChg>
        <pc:spChg chg="mod ord">
          <ac:chgData name="Katja Katajamäki" userId="313ff97a-eef2-4bef-a7de-88f974077176" providerId="ADAL" clId="{2BE0E047-C06C-435A-B529-F66D2A58B86B}" dt="2023-11-03T11:48:01.566" v="162" actId="20577"/>
          <ac:spMkLst>
            <pc:docMk/>
            <pc:sldMk cId="2026154196" sldId="319"/>
            <ac:spMk id="3" creationId="{2C639005-DE25-859E-780F-52A927F77628}"/>
          </ac:spMkLst>
        </pc:spChg>
        <pc:spChg chg="add del mod ord">
          <ac:chgData name="Katja Katajamäki" userId="313ff97a-eef2-4bef-a7de-88f974077176" providerId="ADAL" clId="{2BE0E047-C06C-435A-B529-F66D2A58B86B}" dt="2023-11-03T12:07:24.123" v="163" actId="931"/>
          <ac:spMkLst>
            <pc:docMk/>
            <pc:sldMk cId="2026154196" sldId="319"/>
            <ac:spMk id="4" creationId="{F6E5D6B7-0342-D561-5243-70BBA92C7AFD}"/>
          </ac:spMkLst>
        </pc:spChg>
        <pc:spChg chg="add mod ord">
          <ac:chgData name="Katja Katajamäki" userId="313ff97a-eef2-4bef-a7de-88f974077176" providerId="ADAL" clId="{2BE0E047-C06C-435A-B529-F66D2A58B86B}" dt="2023-11-03T11:47:46.686" v="111" actId="700"/>
          <ac:spMkLst>
            <pc:docMk/>
            <pc:sldMk cId="2026154196" sldId="319"/>
            <ac:spMk id="6" creationId="{2C7A65C4-8A4D-5A54-0945-41D8BE0A972F}"/>
          </ac:spMkLst>
        </pc:spChg>
        <pc:picChg chg="del mod">
          <ac:chgData name="Katja Katajamäki" userId="313ff97a-eef2-4bef-a7de-88f974077176" providerId="ADAL" clId="{2BE0E047-C06C-435A-B529-F66D2A58B86B}" dt="2023-11-03T11:47:38.113" v="110" actId="478"/>
          <ac:picMkLst>
            <pc:docMk/>
            <pc:sldMk cId="2026154196" sldId="319"/>
            <ac:picMk id="5" creationId="{5D7F1429-51C4-92B9-919C-FCA228CDB496}"/>
          </ac:picMkLst>
        </pc:picChg>
        <pc:picChg chg="add mod">
          <ac:chgData name="Katja Katajamäki" userId="313ff97a-eef2-4bef-a7de-88f974077176" providerId="ADAL" clId="{2BE0E047-C06C-435A-B529-F66D2A58B86B}" dt="2023-11-03T12:07:26.581" v="165" actId="962"/>
          <ac:picMkLst>
            <pc:docMk/>
            <pc:sldMk cId="2026154196" sldId="319"/>
            <ac:picMk id="8" creationId="{6499A6CF-11A7-0BCF-672B-60C9CD99FE51}"/>
          </ac:picMkLst>
        </pc:picChg>
      </pc:sldChg>
      <pc:sldChg chg="del">
        <pc:chgData name="Katja Katajamäki" userId="313ff97a-eef2-4bef-a7de-88f974077176" providerId="ADAL" clId="{2BE0E047-C06C-435A-B529-F66D2A58B86B}" dt="2023-11-03T13:30:34.450" v="185" actId="47"/>
        <pc:sldMkLst>
          <pc:docMk/>
          <pc:sldMk cId="801207500" sldId="320"/>
        </pc:sldMkLst>
      </pc:sldChg>
      <pc:sldChg chg="addSp delSp modSp mod modClrScheme chgLayout">
        <pc:chgData name="Katja Katajamäki" userId="313ff97a-eef2-4bef-a7de-88f974077176" providerId="ADAL" clId="{2BE0E047-C06C-435A-B529-F66D2A58B86B}" dt="2023-11-03T14:39:37.295" v="1222" actId="962"/>
        <pc:sldMkLst>
          <pc:docMk/>
          <pc:sldMk cId="2110598476" sldId="321"/>
        </pc:sldMkLst>
        <pc:spChg chg="mod ord">
          <ac:chgData name="Katja Katajamäki" userId="313ff97a-eef2-4bef-a7de-88f974077176" providerId="ADAL" clId="{2BE0E047-C06C-435A-B529-F66D2A58B86B}" dt="2023-11-03T14:38:48.343" v="1219" actId="700"/>
          <ac:spMkLst>
            <pc:docMk/>
            <pc:sldMk cId="2110598476" sldId="321"/>
            <ac:spMk id="2" creationId="{C447BBDB-103F-E8F4-8770-25665D21ACD4}"/>
          </ac:spMkLst>
        </pc:spChg>
        <pc:spChg chg="mod ord">
          <ac:chgData name="Katja Katajamäki" userId="313ff97a-eef2-4bef-a7de-88f974077176" providerId="ADAL" clId="{2BE0E047-C06C-435A-B529-F66D2A58B86B}" dt="2023-11-03T14:38:48.343" v="1219" actId="700"/>
          <ac:spMkLst>
            <pc:docMk/>
            <pc:sldMk cId="2110598476" sldId="321"/>
            <ac:spMk id="3" creationId="{6E7C8FFE-3FF7-39A2-1633-FA885FC39BCF}"/>
          </ac:spMkLst>
        </pc:spChg>
        <pc:spChg chg="add del mod ord">
          <ac:chgData name="Katja Katajamäki" userId="313ff97a-eef2-4bef-a7de-88f974077176" providerId="ADAL" clId="{2BE0E047-C06C-435A-B529-F66D2A58B86B}" dt="2023-11-03T14:39:34.464" v="1220" actId="931"/>
          <ac:spMkLst>
            <pc:docMk/>
            <pc:sldMk cId="2110598476" sldId="321"/>
            <ac:spMk id="4" creationId="{F7155C43-448A-5D7D-7320-3EBB26637804}"/>
          </ac:spMkLst>
        </pc:spChg>
        <pc:spChg chg="add mod ord">
          <ac:chgData name="Katja Katajamäki" userId="313ff97a-eef2-4bef-a7de-88f974077176" providerId="ADAL" clId="{2BE0E047-C06C-435A-B529-F66D2A58B86B}" dt="2023-11-03T14:38:48.343" v="1219" actId="700"/>
          <ac:spMkLst>
            <pc:docMk/>
            <pc:sldMk cId="2110598476" sldId="321"/>
            <ac:spMk id="5" creationId="{8AB73B14-896A-43F4-B89D-14D733CC2ADA}"/>
          </ac:spMkLst>
        </pc:spChg>
        <pc:picChg chg="del">
          <ac:chgData name="Katja Katajamäki" userId="313ff97a-eef2-4bef-a7de-88f974077176" providerId="ADAL" clId="{2BE0E047-C06C-435A-B529-F66D2A58B86B}" dt="2023-11-03T14:38:33.488" v="1218" actId="478"/>
          <ac:picMkLst>
            <pc:docMk/>
            <pc:sldMk cId="2110598476" sldId="321"/>
            <ac:picMk id="7" creationId="{EB0E4165-8F78-C6CE-3957-0DEA74A53433}"/>
          </ac:picMkLst>
        </pc:picChg>
        <pc:picChg chg="add mod">
          <ac:chgData name="Katja Katajamäki" userId="313ff97a-eef2-4bef-a7de-88f974077176" providerId="ADAL" clId="{2BE0E047-C06C-435A-B529-F66D2A58B86B}" dt="2023-11-03T14:39:37.295" v="1222" actId="962"/>
          <ac:picMkLst>
            <pc:docMk/>
            <pc:sldMk cId="2110598476" sldId="321"/>
            <ac:picMk id="8" creationId="{606CE4D1-6BB8-27C3-9CB7-0272E6881920}"/>
          </ac:picMkLst>
        </pc:picChg>
      </pc:sldChg>
      <pc:sldChg chg="addSp delSp modSp new mod modClrScheme chgLayout">
        <pc:chgData name="Katja Katajamäki" userId="313ff97a-eef2-4bef-a7de-88f974077176" providerId="ADAL" clId="{2BE0E047-C06C-435A-B529-F66D2A58B86B}" dt="2023-11-03T14:29:19.676" v="499" actId="1076"/>
        <pc:sldMkLst>
          <pc:docMk/>
          <pc:sldMk cId="1943982386" sldId="322"/>
        </pc:sldMkLst>
        <pc:spChg chg="del mod ord">
          <ac:chgData name="Katja Katajamäki" userId="313ff97a-eef2-4bef-a7de-88f974077176" providerId="ADAL" clId="{2BE0E047-C06C-435A-B529-F66D2A58B86B}" dt="2023-11-03T13:30:56.502" v="188" actId="700"/>
          <ac:spMkLst>
            <pc:docMk/>
            <pc:sldMk cId="1943982386" sldId="322"/>
            <ac:spMk id="2" creationId="{C93CF2DA-E76D-7536-893B-8573B73BCE65}"/>
          </ac:spMkLst>
        </pc:spChg>
        <pc:spChg chg="del mod ord">
          <ac:chgData name="Katja Katajamäki" userId="313ff97a-eef2-4bef-a7de-88f974077176" providerId="ADAL" clId="{2BE0E047-C06C-435A-B529-F66D2A58B86B}" dt="2023-11-03T13:30:56.502" v="188" actId="700"/>
          <ac:spMkLst>
            <pc:docMk/>
            <pc:sldMk cId="1943982386" sldId="322"/>
            <ac:spMk id="3" creationId="{EF899795-2257-FAA5-9EE5-B17FAC1EF1C1}"/>
          </ac:spMkLst>
        </pc:spChg>
        <pc:spChg chg="del">
          <ac:chgData name="Katja Katajamäki" userId="313ff97a-eef2-4bef-a7de-88f974077176" providerId="ADAL" clId="{2BE0E047-C06C-435A-B529-F66D2A58B86B}" dt="2023-11-03T13:30:56.502" v="188" actId="700"/>
          <ac:spMkLst>
            <pc:docMk/>
            <pc:sldMk cId="1943982386" sldId="322"/>
            <ac:spMk id="4" creationId="{61DBAB57-D578-7CE7-0805-C3491FD41BE4}"/>
          </ac:spMkLst>
        </pc:spChg>
        <pc:spChg chg="add del mod ord">
          <ac:chgData name="Katja Katajamäki" userId="313ff97a-eef2-4bef-a7de-88f974077176" providerId="ADAL" clId="{2BE0E047-C06C-435A-B529-F66D2A58B86B}" dt="2023-11-03T13:31:03.335" v="189" actId="700"/>
          <ac:spMkLst>
            <pc:docMk/>
            <pc:sldMk cId="1943982386" sldId="322"/>
            <ac:spMk id="5" creationId="{D39CDF3D-76C3-A6DC-1D44-7A174FCFCC53}"/>
          </ac:spMkLst>
        </pc:spChg>
        <pc:spChg chg="add del mod ord">
          <ac:chgData name="Katja Katajamäki" userId="313ff97a-eef2-4bef-a7de-88f974077176" providerId="ADAL" clId="{2BE0E047-C06C-435A-B529-F66D2A58B86B}" dt="2023-11-03T13:31:03.335" v="189" actId="700"/>
          <ac:spMkLst>
            <pc:docMk/>
            <pc:sldMk cId="1943982386" sldId="322"/>
            <ac:spMk id="6" creationId="{B93ECEB0-A291-5575-CADF-49AB94AEB71C}"/>
          </ac:spMkLst>
        </pc:spChg>
        <pc:spChg chg="add del mod ord">
          <ac:chgData name="Katja Katajamäki" userId="313ff97a-eef2-4bef-a7de-88f974077176" providerId="ADAL" clId="{2BE0E047-C06C-435A-B529-F66D2A58B86B}" dt="2023-11-03T13:31:03.335" v="189" actId="700"/>
          <ac:spMkLst>
            <pc:docMk/>
            <pc:sldMk cId="1943982386" sldId="322"/>
            <ac:spMk id="7" creationId="{50567505-5971-3F7B-5035-2EB830D17AC7}"/>
          </ac:spMkLst>
        </pc:spChg>
        <pc:spChg chg="add mod ord">
          <ac:chgData name="Katja Katajamäki" userId="313ff97a-eef2-4bef-a7de-88f974077176" providerId="ADAL" clId="{2BE0E047-C06C-435A-B529-F66D2A58B86B}" dt="2023-11-03T14:29:08.267" v="496" actId="700"/>
          <ac:spMkLst>
            <pc:docMk/>
            <pc:sldMk cId="1943982386" sldId="322"/>
            <ac:spMk id="8" creationId="{B9A2E60A-3E6E-3E36-8004-4D5DDBC11263}"/>
          </ac:spMkLst>
        </pc:spChg>
        <pc:spChg chg="add mod ord">
          <ac:chgData name="Katja Katajamäki" userId="313ff97a-eef2-4bef-a7de-88f974077176" providerId="ADAL" clId="{2BE0E047-C06C-435A-B529-F66D2A58B86B}" dt="2023-11-03T14:29:13.832" v="497" actId="14100"/>
          <ac:spMkLst>
            <pc:docMk/>
            <pc:sldMk cId="1943982386" sldId="322"/>
            <ac:spMk id="9" creationId="{8C6CDF96-647C-126F-6CEF-DE11A760A976}"/>
          </ac:spMkLst>
        </pc:spChg>
        <pc:spChg chg="add del mod ord">
          <ac:chgData name="Katja Katajamäki" userId="313ff97a-eef2-4bef-a7de-88f974077176" providerId="ADAL" clId="{2BE0E047-C06C-435A-B529-F66D2A58B86B}" dt="2023-11-03T14:28:49.616" v="492" actId="478"/>
          <ac:spMkLst>
            <pc:docMk/>
            <pc:sldMk cId="1943982386" sldId="322"/>
            <ac:spMk id="10" creationId="{4A23704D-BEAD-BEAB-F00E-A4BE8F978A7C}"/>
          </ac:spMkLst>
        </pc:spChg>
        <pc:spChg chg="add del mod ord">
          <ac:chgData name="Katja Katajamäki" userId="313ff97a-eef2-4bef-a7de-88f974077176" providerId="ADAL" clId="{2BE0E047-C06C-435A-B529-F66D2A58B86B}" dt="2023-11-03T14:29:08.267" v="496" actId="700"/>
          <ac:spMkLst>
            <pc:docMk/>
            <pc:sldMk cId="1943982386" sldId="322"/>
            <ac:spMk id="11" creationId="{EF257430-263B-8597-D29A-331D5C116F72}"/>
          </ac:spMkLst>
        </pc:spChg>
        <pc:picChg chg="add mod">
          <ac:chgData name="Katja Katajamäki" userId="313ff97a-eef2-4bef-a7de-88f974077176" providerId="ADAL" clId="{2BE0E047-C06C-435A-B529-F66D2A58B86B}" dt="2023-11-03T14:29:19.676" v="499" actId="1076"/>
          <ac:picMkLst>
            <pc:docMk/>
            <pc:sldMk cId="1943982386" sldId="322"/>
            <ac:picMk id="13" creationId="{CE90454D-97B2-ECED-0117-777D68191F9D}"/>
          </ac:picMkLst>
        </pc:picChg>
      </pc:sldChg>
      <pc:sldChg chg="addSp delSp modSp new mod modClrScheme chgLayout">
        <pc:chgData name="Katja Katajamäki" userId="313ff97a-eef2-4bef-a7de-88f974077176" providerId="ADAL" clId="{2BE0E047-C06C-435A-B529-F66D2A58B86B}" dt="2023-11-08T07:23:02.302" v="1248" actId="20577"/>
        <pc:sldMkLst>
          <pc:docMk/>
          <pc:sldMk cId="632419191" sldId="323"/>
        </pc:sldMkLst>
        <pc:spChg chg="del mod ord">
          <ac:chgData name="Katja Katajamäki" userId="313ff97a-eef2-4bef-a7de-88f974077176" providerId="ADAL" clId="{2BE0E047-C06C-435A-B529-F66D2A58B86B}" dt="2023-11-03T14:32:57.414" v="794" actId="700"/>
          <ac:spMkLst>
            <pc:docMk/>
            <pc:sldMk cId="632419191" sldId="323"/>
            <ac:spMk id="2" creationId="{88FFD28C-A2C8-58D0-56DF-1F49CCE480BD}"/>
          </ac:spMkLst>
        </pc:spChg>
        <pc:spChg chg="add mod ord">
          <ac:chgData name="Katja Katajamäki" userId="313ff97a-eef2-4bef-a7de-88f974077176" providerId="ADAL" clId="{2BE0E047-C06C-435A-B529-F66D2A58B86B}" dt="2023-11-08T07:23:02.302" v="1248" actId="20577"/>
          <ac:spMkLst>
            <pc:docMk/>
            <pc:sldMk cId="632419191" sldId="323"/>
            <ac:spMk id="3" creationId="{EC70FBA0-8D5E-63B1-C53B-A83B230B6355}"/>
          </ac:spMkLst>
        </pc:spChg>
        <pc:spChg chg="add del mod ord">
          <ac:chgData name="Katja Katajamäki" userId="313ff97a-eef2-4bef-a7de-88f974077176" providerId="ADAL" clId="{2BE0E047-C06C-435A-B529-F66D2A58B86B}" dt="2023-11-03T14:33:17.191" v="822" actId="478"/>
          <ac:spMkLst>
            <pc:docMk/>
            <pc:sldMk cId="632419191" sldId="323"/>
            <ac:spMk id="4" creationId="{9E92DC68-94A1-E2E3-F183-5EE7E62E2D63}"/>
          </ac:spMkLst>
        </pc:spChg>
        <pc:picChg chg="add mod">
          <ac:chgData name="Katja Katajamäki" userId="313ff97a-eef2-4bef-a7de-88f974077176" providerId="ADAL" clId="{2BE0E047-C06C-435A-B529-F66D2A58B86B}" dt="2023-11-03T14:34:20.576" v="841" actId="14100"/>
          <ac:picMkLst>
            <pc:docMk/>
            <pc:sldMk cId="632419191" sldId="323"/>
            <ac:picMk id="6" creationId="{0C3BBB12-901F-9086-7E53-0A92C7AED783}"/>
          </ac:picMkLst>
        </pc:picChg>
        <pc:picChg chg="add del mod">
          <ac:chgData name="Katja Katajamäki" userId="313ff97a-eef2-4bef-a7de-88f974077176" providerId="ADAL" clId="{2BE0E047-C06C-435A-B529-F66D2A58B86B}" dt="2023-11-03T14:34:02.155" v="840" actId="478"/>
          <ac:picMkLst>
            <pc:docMk/>
            <pc:sldMk cId="632419191" sldId="323"/>
            <ac:picMk id="8" creationId="{F069EB84-3210-5AC1-E7B3-DF9693FEF7F5}"/>
          </ac:picMkLst>
        </pc:picChg>
        <pc:picChg chg="add mod">
          <ac:chgData name="Katja Katajamäki" userId="313ff97a-eef2-4bef-a7de-88f974077176" providerId="ADAL" clId="{2BE0E047-C06C-435A-B529-F66D2A58B86B}" dt="2023-11-03T14:34:29.140" v="844" actId="1076"/>
          <ac:picMkLst>
            <pc:docMk/>
            <pc:sldMk cId="632419191" sldId="323"/>
            <ac:picMk id="10" creationId="{0394441C-B51D-FFF5-9024-B2C46EDC0B66}"/>
          </ac:picMkLst>
        </pc:picChg>
      </pc:sldChg>
      <pc:sldChg chg="addSp delSp modSp new mod">
        <pc:chgData name="Katja Katajamäki" userId="313ff97a-eef2-4bef-a7de-88f974077176" providerId="ADAL" clId="{2BE0E047-C06C-435A-B529-F66D2A58B86B}" dt="2023-11-03T14:38:15.009" v="1217" actId="962"/>
        <pc:sldMkLst>
          <pc:docMk/>
          <pc:sldMk cId="1948482829" sldId="324"/>
        </pc:sldMkLst>
        <pc:spChg chg="mod">
          <ac:chgData name="Katja Katajamäki" userId="313ff97a-eef2-4bef-a7de-88f974077176" providerId="ADAL" clId="{2BE0E047-C06C-435A-B529-F66D2A58B86B}" dt="2023-11-03T14:36:14.936" v="942" actId="20577"/>
          <ac:spMkLst>
            <pc:docMk/>
            <pc:sldMk cId="1948482829" sldId="324"/>
            <ac:spMk id="2" creationId="{F9C458DF-DC54-A4B3-DA7D-1CCFC39B20F0}"/>
          </ac:spMkLst>
        </pc:spChg>
        <pc:spChg chg="mod">
          <ac:chgData name="Katja Katajamäki" userId="313ff97a-eef2-4bef-a7de-88f974077176" providerId="ADAL" clId="{2BE0E047-C06C-435A-B529-F66D2A58B86B}" dt="2023-11-03T14:37:49.856" v="1214" actId="20577"/>
          <ac:spMkLst>
            <pc:docMk/>
            <pc:sldMk cId="1948482829" sldId="324"/>
            <ac:spMk id="3" creationId="{45F3B6C7-E18A-6D20-418D-D156A8E1C1D3}"/>
          </ac:spMkLst>
        </pc:spChg>
        <pc:spChg chg="del">
          <ac:chgData name="Katja Katajamäki" userId="313ff97a-eef2-4bef-a7de-88f974077176" providerId="ADAL" clId="{2BE0E047-C06C-435A-B529-F66D2A58B86B}" dt="2023-11-03T14:38:12.706" v="1215" actId="931"/>
          <ac:spMkLst>
            <pc:docMk/>
            <pc:sldMk cId="1948482829" sldId="324"/>
            <ac:spMk id="4" creationId="{CFE31B60-C6D5-263B-495E-8B8F412DC2A4}"/>
          </ac:spMkLst>
        </pc:spChg>
        <pc:picChg chg="add mod">
          <ac:chgData name="Katja Katajamäki" userId="313ff97a-eef2-4bef-a7de-88f974077176" providerId="ADAL" clId="{2BE0E047-C06C-435A-B529-F66D2A58B86B}" dt="2023-11-03T14:38:15.009" v="1217" actId="962"/>
          <ac:picMkLst>
            <pc:docMk/>
            <pc:sldMk cId="1948482829" sldId="324"/>
            <ac:picMk id="7" creationId="{F52C829B-B05E-FD5B-E433-68A818039605}"/>
          </ac:picMkLst>
        </pc:picChg>
      </pc:sldChg>
      <pc:sldChg chg="addSp delSp modSp new mod">
        <pc:chgData name="Katja Katajamäki" userId="313ff97a-eef2-4bef-a7de-88f974077176" providerId="ADAL" clId="{2BE0E047-C06C-435A-B529-F66D2A58B86B}" dt="2023-11-08T07:33:43.260" v="1252" actId="962"/>
        <pc:sldMkLst>
          <pc:docMk/>
          <pc:sldMk cId="19717255" sldId="325"/>
        </pc:sldMkLst>
        <pc:spChg chg="del">
          <ac:chgData name="Katja Katajamäki" userId="313ff97a-eef2-4bef-a7de-88f974077176" providerId="ADAL" clId="{2BE0E047-C06C-435A-B529-F66D2A58B86B}" dt="2023-11-08T07:33:39.852" v="1250" actId="931"/>
          <ac:spMkLst>
            <pc:docMk/>
            <pc:sldMk cId="19717255" sldId="325"/>
            <ac:spMk id="2" creationId="{456878A6-FD28-5322-26C5-A2993C1F1D44}"/>
          </ac:spMkLst>
        </pc:spChg>
        <pc:picChg chg="add mod">
          <ac:chgData name="Katja Katajamäki" userId="313ff97a-eef2-4bef-a7de-88f974077176" providerId="ADAL" clId="{2BE0E047-C06C-435A-B529-F66D2A58B86B}" dt="2023-11-08T07:33:43.260" v="1252" actId="962"/>
          <ac:picMkLst>
            <pc:docMk/>
            <pc:sldMk cId="19717255" sldId="325"/>
            <ac:picMk id="4" creationId="{D8C57401-3DC1-AF93-4C1F-075E93BD40B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8.11.2023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sin.">
    <p:bg>
      <p:bgPr>
        <a:solidFill>
          <a:srgbClr val="003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>
            <a:extLst>
              <a:ext uri="{FF2B5EF4-FFF2-40B4-BE49-F238E27FC236}">
                <a16:creationId xmlns:a16="http://schemas.microsoft.com/office/drawing/2014/main" id="{791DEDCB-7A88-4DF3-B7CC-869B1D20930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731936" y="565057"/>
            <a:ext cx="3113088" cy="2790825"/>
          </a:xfrm>
          <a:custGeom>
            <a:avLst/>
            <a:gdLst>
              <a:gd name="T0" fmla="*/ 1097 w 2211"/>
              <a:gd name="T1" fmla="*/ 976 h 1976"/>
              <a:gd name="T2" fmla="*/ 1097 w 2211"/>
              <a:gd name="T3" fmla="*/ 976 h 1976"/>
              <a:gd name="T4" fmla="*/ 1097 w 2211"/>
              <a:gd name="T5" fmla="*/ 975 h 1976"/>
              <a:gd name="T6" fmla="*/ 1097 w 2211"/>
              <a:gd name="T7" fmla="*/ 976 h 1976"/>
              <a:gd name="T8" fmla="*/ 1097 w 2211"/>
              <a:gd name="T9" fmla="*/ 976 h 1976"/>
              <a:gd name="T10" fmla="*/ 1760 w 2211"/>
              <a:gd name="T11" fmla="*/ 1855 h 1976"/>
              <a:gd name="T12" fmla="*/ 1760 w 2211"/>
              <a:gd name="T13" fmla="*/ 1855 h 1976"/>
              <a:gd name="T14" fmla="*/ 2178 w 2211"/>
              <a:gd name="T15" fmla="*/ 1068 h 1976"/>
              <a:gd name="T16" fmla="*/ 2173 w 2211"/>
              <a:gd name="T17" fmla="*/ 874 h 1976"/>
              <a:gd name="T18" fmla="*/ 1702 w 2211"/>
              <a:gd name="T19" fmla="*/ 96 h 1976"/>
              <a:gd name="T20" fmla="*/ 1533 w 2211"/>
              <a:gd name="T21" fmla="*/ 0 h 1976"/>
              <a:gd name="T22" fmla="*/ 629 w 2211"/>
              <a:gd name="T23" fmla="*/ 5 h 1976"/>
              <a:gd name="T24" fmla="*/ 456 w 2211"/>
              <a:gd name="T25" fmla="*/ 109 h 1976"/>
              <a:gd name="T26" fmla="*/ 32 w 2211"/>
              <a:gd name="T27" fmla="*/ 907 h 1976"/>
              <a:gd name="T28" fmla="*/ 37 w 2211"/>
              <a:gd name="T29" fmla="*/ 1102 h 1976"/>
              <a:gd name="T30" fmla="*/ 507 w 2211"/>
              <a:gd name="T31" fmla="*/ 1880 h 1976"/>
              <a:gd name="T32" fmla="*/ 677 w 2211"/>
              <a:gd name="T33" fmla="*/ 1975 h 1976"/>
              <a:gd name="T34" fmla="*/ 1568 w 2211"/>
              <a:gd name="T35" fmla="*/ 1971 h 1976"/>
              <a:gd name="T36" fmla="*/ 1760 w 2211"/>
              <a:gd name="T37" fmla="*/ 1855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11" h="1976">
                <a:moveTo>
                  <a:pt x="1097" y="976"/>
                </a:moveTo>
                <a:lnTo>
                  <a:pt x="1097" y="976"/>
                </a:lnTo>
                <a:lnTo>
                  <a:pt x="1097" y="975"/>
                </a:lnTo>
                <a:lnTo>
                  <a:pt x="1097" y="976"/>
                </a:lnTo>
                <a:lnTo>
                  <a:pt x="1097" y="976"/>
                </a:lnTo>
                <a:close/>
                <a:moveTo>
                  <a:pt x="1760" y="1855"/>
                </a:moveTo>
                <a:lnTo>
                  <a:pt x="1760" y="1855"/>
                </a:lnTo>
                <a:lnTo>
                  <a:pt x="2178" y="1068"/>
                </a:lnTo>
                <a:cubicBezTo>
                  <a:pt x="2211" y="1007"/>
                  <a:pt x="2209" y="933"/>
                  <a:pt x="2173" y="874"/>
                </a:cubicBezTo>
                <a:lnTo>
                  <a:pt x="1702" y="96"/>
                </a:lnTo>
                <a:cubicBezTo>
                  <a:pt x="1666" y="36"/>
                  <a:pt x="1602" y="0"/>
                  <a:pt x="1533" y="0"/>
                </a:cubicBezTo>
                <a:lnTo>
                  <a:pt x="629" y="5"/>
                </a:lnTo>
                <a:cubicBezTo>
                  <a:pt x="557" y="5"/>
                  <a:pt x="490" y="45"/>
                  <a:pt x="456" y="109"/>
                </a:cubicBezTo>
                <a:lnTo>
                  <a:pt x="32" y="907"/>
                </a:lnTo>
                <a:cubicBezTo>
                  <a:pt x="0" y="969"/>
                  <a:pt x="2" y="1042"/>
                  <a:pt x="37" y="1102"/>
                </a:cubicBezTo>
                <a:lnTo>
                  <a:pt x="507" y="1880"/>
                </a:lnTo>
                <a:cubicBezTo>
                  <a:pt x="543" y="1940"/>
                  <a:pt x="607" y="1976"/>
                  <a:pt x="677" y="1975"/>
                </a:cubicBezTo>
                <a:lnTo>
                  <a:pt x="1568" y="1971"/>
                </a:lnTo>
                <a:cubicBezTo>
                  <a:pt x="1648" y="1971"/>
                  <a:pt x="1722" y="1926"/>
                  <a:pt x="1760" y="1855"/>
                </a:cubicBezTo>
                <a:close/>
              </a:path>
            </a:pathLst>
          </a:custGeom>
          <a:solidFill>
            <a:srgbClr val="FF5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881" y="761416"/>
            <a:ext cx="9103423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882" y="5132294"/>
            <a:ext cx="5558118" cy="63201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Tilaisuus Päivämäärä</a:t>
            </a:r>
            <a:br>
              <a:rPr lang="fi-FI" dirty="0"/>
            </a:br>
            <a:r>
              <a:rPr lang="fi-FI" dirty="0"/>
              <a:t>Etunimi Sukunimi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03323C-1D29-424F-BF64-F8958C3F7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38611" y="206282"/>
            <a:ext cx="1588" cy="1588"/>
          </a:xfrm>
          <a:prstGeom prst="rect">
            <a:avLst/>
          </a:prstGeom>
          <a:solidFill>
            <a:srgbClr val="4BD2E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1B56028-2377-4908-B160-FE32D5BE06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6574" y="1941419"/>
            <a:ext cx="1588" cy="1588"/>
          </a:xfrm>
          <a:prstGeom prst="rect">
            <a:avLst/>
          </a:prstGeom>
          <a:solidFill>
            <a:srgbClr val="FF51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E481305-B1EA-4949-BD2A-696A46DAA8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588" y="3176253"/>
            <a:ext cx="9141082" cy="172461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7F844B61-1326-4AC9-8416-209EFB7BD1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6375" y="5866722"/>
            <a:ext cx="811915" cy="544352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C790F080-C035-474C-8AE2-BBFFA52757A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13202" y="-674781"/>
            <a:ext cx="2000250" cy="1785938"/>
          </a:xfrm>
          <a:custGeom>
            <a:avLst/>
            <a:gdLst>
              <a:gd name="T0" fmla="*/ 706 w 1421"/>
              <a:gd name="T1" fmla="*/ 624 h 1265"/>
              <a:gd name="T2" fmla="*/ 706 w 1421"/>
              <a:gd name="T3" fmla="*/ 624 h 1265"/>
              <a:gd name="T4" fmla="*/ 706 w 1421"/>
              <a:gd name="T5" fmla="*/ 624 h 1265"/>
              <a:gd name="T6" fmla="*/ 706 w 1421"/>
              <a:gd name="T7" fmla="*/ 624 h 1265"/>
              <a:gd name="T8" fmla="*/ 706 w 1421"/>
              <a:gd name="T9" fmla="*/ 624 h 1265"/>
              <a:gd name="T10" fmla="*/ 1129 w 1421"/>
              <a:gd name="T11" fmla="*/ 1191 h 1265"/>
              <a:gd name="T12" fmla="*/ 1129 w 1421"/>
              <a:gd name="T13" fmla="*/ 1191 h 1265"/>
              <a:gd name="T14" fmla="*/ 1400 w 1421"/>
              <a:gd name="T15" fmla="*/ 687 h 1265"/>
              <a:gd name="T16" fmla="*/ 1397 w 1421"/>
              <a:gd name="T17" fmla="*/ 562 h 1265"/>
              <a:gd name="T18" fmla="*/ 1097 w 1421"/>
              <a:gd name="T19" fmla="*/ 60 h 1265"/>
              <a:gd name="T20" fmla="*/ 988 w 1421"/>
              <a:gd name="T21" fmla="*/ 0 h 1265"/>
              <a:gd name="T22" fmla="*/ 408 w 1421"/>
              <a:gd name="T23" fmla="*/ 0 h 1265"/>
              <a:gd name="T24" fmla="*/ 296 w 1421"/>
              <a:gd name="T25" fmla="*/ 65 h 1265"/>
              <a:gd name="T26" fmla="*/ 21 w 1421"/>
              <a:gd name="T27" fmla="*/ 577 h 1265"/>
              <a:gd name="T28" fmla="*/ 24 w 1421"/>
              <a:gd name="T29" fmla="*/ 702 h 1265"/>
              <a:gd name="T30" fmla="*/ 324 w 1421"/>
              <a:gd name="T31" fmla="*/ 1203 h 1265"/>
              <a:gd name="T32" fmla="*/ 433 w 1421"/>
              <a:gd name="T33" fmla="*/ 1265 h 1265"/>
              <a:gd name="T34" fmla="*/ 1005 w 1421"/>
              <a:gd name="T35" fmla="*/ 1265 h 1265"/>
              <a:gd name="T36" fmla="*/ 1129 w 1421"/>
              <a:gd name="T37" fmla="*/ 1191 h 1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21" h="1265">
                <a:moveTo>
                  <a:pt x="706" y="624"/>
                </a:moveTo>
                <a:lnTo>
                  <a:pt x="706" y="624"/>
                </a:lnTo>
                <a:lnTo>
                  <a:pt x="706" y="624"/>
                </a:lnTo>
                <a:lnTo>
                  <a:pt x="706" y="624"/>
                </a:lnTo>
                <a:lnTo>
                  <a:pt x="706" y="624"/>
                </a:lnTo>
                <a:close/>
                <a:moveTo>
                  <a:pt x="1129" y="1191"/>
                </a:moveTo>
                <a:lnTo>
                  <a:pt x="1129" y="1191"/>
                </a:lnTo>
                <a:lnTo>
                  <a:pt x="1400" y="687"/>
                </a:lnTo>
                <a:cubicBezTo>
                  <a:pt x="1421" y="647"/>
                  <a:pt x="1420" y="600"/>
                  <a:pt x="1397" y="562"/>
                </a:cubicBezTo>
                <a:lnTo>
                  <a:pt x="1097" y="60"/>
                </a:lnTo>
                <a:cubicBezTo>
                  <a:pt x="1074" y="22"/>
                  <a:pt x="1033" y="0"/>
                  <a:pt x="988" y="0"/>
                </a:cubicBezTo>
                <a:lnTo>
                  <a:pt x="408" y="0"/>
                </a:lnTo>
                <a:cubicBezTo>
                  <a:pt x="361" y="0"/>
                  <a:pt x="318" y="24"/>
                  <a:pt x="296" y="65"/>
                </a:cubicBezTo>
                <a:lnTo>
                  <a:pt x="21" y="577"/>
                </a:lnTo>
                <a:cubicBezTo>
                  <a:pt x="0" y="616"/>
                  <a:pt x="1" y="664"/>
                  <a:pt x="24" y="702"/>
                </a:cubicBezTo>
                <a:lnTo>
                  <a:pt x="324" y="1203"/>
                </a:lnTo>
                <a:cubicBezTo>
                  <a:pt x="347" y="1242"/>
                  <a:pt x="388" y="1265"/>
                  <a:pt x="433" y="1265"/>
                </a:cubicBezTo>
                <a:lnTo>
                  <a:pt x="1005" y="1265"/>
                </a:lnTo>
                <a:cubicBezTo>
                  <a:pt x="1057" y="1265"/>
                  <a:pt x="1105" y="1236"/>
                  <a:pt x="1129" y="1191"/>
                </a:cubicBezTo>
                <a:close/>
              </a:path>
            </a:pathLst>
          </a:custGeom>
          <a:solidFill>
            <a:srgbClr val="4BD2E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7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kuva sin.">
    <p:bg>
      <p:bgPr>
        <a:solidFill>
          <a:srgbClr val="003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DEA05287-D918-BF0F-500F-1366AAD2B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5395" y="6139800"/>
            <a:ext cx="1041400" cy="939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587322"/>
            <a:ext cx="5208495" cy="76442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613105"/>
            <a:ext cx="5208495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96A28F29-4FC5-4180-A3E8-06D8EF1200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2000" y="5868000"/>
            <a:ext cx="813600" cy="543600"/>
          </a:xfr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087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kuva valk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210F0D4C-721E-1303-550A-BDE5E32CBF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7576" y="6150600"/>
            <a:ext cx="1041400" cy="939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553138"/>
            <a:ext cx="5208495" cy="764428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96013"/>
            <a:ext cx="5208495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96A28F29-4FC5-4180-A3E8-06D8EF1200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2000" y="5868000"/>
            <a:ext cx="813600" cy="543600"/>
          </a:xfr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12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kuutiokuva sin.">
    <p:bg>
      <p:bgPr>
        <a:solidFill>
          <a:srgbClr val="003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527497"/>
            <a:ext cx="5208495" cy="7644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70375"/>
            <a:ext cx="5208495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569387E0-B8B1-48D6-85F0-6EFDB75FD761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6678613"/>
            <a:ext cx="1588" cy="0"/>
          </a:xfrm>
          <a:custGeom>
            <a:avLst/>
            <a:gdLst>
              <a:gd name="T0" fmla="*/ 1 w 1"/>
              <a:gd name="T1" fmla="*/ 1 w 1"/>
              <a:gd name="T2" fmla="*/ 1 w 1"/>
              <a:gd name="T3" fmla="*/ 0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A483B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633883" y="909165"/>
            <a:ext cx="4635654" cy="5237636"/>
          </a:xfrm>
          <a:custGeom>
            <a:avLst/>
            <a:gdLst>
              <a:gd name="connsiteX0" fmla="*/ 0 w 4630269"/>
              <a:gd name="connsiteY0" fmla="*/ 0 h 5244354"/>
              <a:gd name="connsiteX1" fmla="*/ 4630269 w 4630269"/>
              <a:gd name="connsiteY1" fmla="*/ 0 h 5244354"/>
              <a:gd name="connsiteX2" fmla="*/ 4630269 w 4630269"/>
              <a:gd name="connsiteY2" fmla="*/ 5244354 h 5244354"/>
              <a:gd name="connsiteX3" fmla="*/ 0 w 4630269"/>
              <a:gd name="connsiteY3" fmla="*/ 5244354 h 5244354"/>
              <a:gd name="connsiteX4" fmla="*/ 0 w 4630269"/>
              <a:gd name="connsiteY4" fmla="*/ 0 h 5244354"/>
              <a:gd name="connsiteX0" fmla="*/ 0 w 4630269"/>
              <a:gd name="connsiteY0" fmla="*/ 8964 h 5253318"/>
              <a:gd name="connsiteX1" fmla="*/ 2330822 w 4630269"/>
              <a:gd name="connsiteY1" fmla="*/ 0 h 5253318"/>
              <a:gd name="connsiteX2" fmla="*/ 4630269 w 4630269"/>
              <a:gd name="connsiteY2" fmla="*/ 8964 h 5253318"/>
              <a:gd name="connsiteX3" fmla="*/ 4630269 w 4630269"/>
              <a:gd name="connsiteY3" fmla="*/ 5253318 h 5253318"/>
              <a:gd name="connsiteX4" fmla="*/ 0 w 4630269"/>
              <a:gd name="connsiteY4" fmla="*/ 5253318 h 5253318"/>
              <a:gd name="connsiteX5" fmla="*/ 0 w 4630269"/>
              <a:gd name="connsiteY5" fmla="*/ 8964 h 5253318"/>
              <a:gd name="connsiteX0" fmla="*/ 4484 w 4634753"/>
              <a:gd name="connsiteY0" fmla="*/ 8964 h 5253318"/>
              <a:gd name="connsiteX1" fmla="*/ 2335306 w 4634753"/>
              <a:gd name="connsiteY1" fmla="*/ 0 h 5253318"/>
              <a:gd name="connsiteX2" fmla="*/ 4634753 w 4634753"/>
              <a:gd name="connsiteY2" fmla="*/ 8964 h 5253318"/>
              <a:gd name="connsiteX3" fmla="*/ 4634753 w 4634753"/>
              <a:gd name="connsiteY3" fmla="*/ 5253318 h 5253318"/>
              <a:gd name="connsiteX4" fmla="*/ 4484 w 4634753"/>
              <a:gd name="connsiteY4" fmla="*/ 5253318 h 5253318"/>
              <a:gd name="connsiteX5" fmla="*/ 0 w 4634753"/>
              <a:gd name="connsiteY5" fmla="*/ 1613647 h 5253318"/>
              <a:gd name="connsiteX6" fmla="*/ 4484 w 4634753"/>
              <a:gd name="connsiteY6" fmla="*/ 8964 h 5253318"/>
              <a:gd name="connsiteX0" fmla="*/ 342817 w 4973086"/>
              <a:gd name="connsiteY0" fmla="*/ 8964 h 5253318"/>
              <a:gd name="connsiteX1" fmla="*/ 2673639 w 4973086"/>
              <a:gd name="connsiteY1" fmla="*/ 0 h 5253318"/>
              <a:gd name="connsiteX2" fmla="*/ 4973086 w 4973086"/>
              <a:gd name="connsiteY2" fmla="*/ 8964 h 5253318"/>
              <a:gd name="connsiteX3" fmla="*/ 4973086 w 4973086"/>
              <a:gd name="connsiteY3" fmla="*/ 5253318 h 5253318"/>
              <a:gd name="connsiteX4" fmla="*/ 342817 w 4973086"/>
              <a:gd name="connsiteY4" fmla="*/ 5253318 h 5253318"/>
              <a:gd name="connsiteX5" fmla="*/ 342816 w 4973086"/>
              <a:gd name="connsiteY5" fmla="*/ 3581400 h 5253318"/>
              <a:gd name="connsiteX6" fmla="*/ 338333 w 4973086"/>
              <a:gd name="connsiteY6" fmla="*/ 1613647 h 5253318"/>
              <a:gd name="connsiteX7" fmla="*/ 342817 w 4973086"/>
              <a:gd name="connsiteY7" fmla="*/ 8964 h 5253318"/>
              <a:gd name="connsiteX0" fmla="*/ 342817 w 4973086"/>
              <a:gd name="connsiteY0" fmla="*/ 8964 h 5253318"/>
              <a:gd name="connsiteX1" fmla="*/ 2673639 w 4973086"/>
              <a:gd name="connsiteY1" fmla="*/ 0 h 5253318"/>
              <a:gd name="connsiteX2" fmla="*/ 4973086 w 4973086"/>
              <a:gd name="connsiteY2" fmla="*/ 8964 h 5253318"/>
              <a:gd name="connsiteX3" fmla="*/ 4973086 w 4973086"/>
              <a:gd name="connsiteY3" fmla="*/ 3594847 h 5253318"/>
              <a:gd name="connsiteX4" fmla="*/ 4973086 w 4973086"/>
              <a:gd name="connsiteY4" fmla="*/ 5253318 h 5253318"/>
              <a:gd name="connsiteX5" fmla="*/ 342817 w 4973086"/>
              <a:gd name="connsiteY5" fmla="*/ 5253318 h 5253318"/>
              <a:gd name="connsiteX6" fmla="*/ 342816 w 4973086"/>
              <a:gd name="connsiteY6" fmla="*/ 3581400 h 5253318"/>
              <a:gd name="connsiteX7" fmla="*/ 338333 w 4973086"/>
              <a:gd name="connsiteY7" fmla="*/ 1613647 h 5253318"/>
              <a:gd name="connsiteX8" fmla="*/ 342817 w 4973086"/>
              <a:gd name="connsiteY8" fmla="*/ 8964 h 5253318"/>
              <a:gd name="connsiteX0" fmla="*/ 342817 w 4973086"/>
              <a:gd name="connsiteY0" fmla="*/ 8964 h 5253318"/>
              <a:gd name="connsiteX1" fmla="*/ 2673639 w 4973086"/>
              <a:gd name="connsiteY1" fmla="*/ 0 h 5253318"/>
              <a:gd name="connsiteX2" fmla="*/ 4973086 w 4973086"/>
              <a:gd name="connsiteY2" fmla="*/ 8964 h 5253318"/>
              <a:gd name="connsiteX3" fmla="*/ 4973086 w 4973086"/>
              <a:gd name="connsiteY3" fmla="*/ 1658470 h 5253318"/>
              <a:gd name="connsiteX4" fmla="*/ 4973086 w 4973086"/>
              <a:gd name="connsiteY4" fmla="*/ 3594847 h 5253318"/>
              <a:gd name="connsiteX5" fmla="*/ 4973086 w 4973086"/>
              <a:gd name="connsiteY5" fmla="*/ 5253318 h 5253318"/>
              <a:gd name="connsiteX6" fmla="*/ 342817 w 4973086"/>
              <a:gd name="connsiteY6" fmla="*/ 5253318 h 5253318"/>
              <a:gd name="connsiteX7" fmla="*/ 342816 w 4973086"/>
              <a:gd name="connsiteY7" fmla="*/ 3581400 h 5253318"/>
              <a:gd name="connsiteX8" fmla="*/ 338333 w 4973086"/>
              <a:gd name="connsiteY8" fmla="*/ 1613647 h 5253318"/>
              <a:gd name="connsiteX9" fmla="*/ 342817 w 4973086"/>
              <a:gd name="connsiteY9" fmla="*/ 8964 h 5253318"/>
              <a:gd name="connsiteX0" fmla="*/ 342817 w 4973086"/>
              <a:gd name="connsiteY0" fmla="*/ 8964 h 5253318"/>
              <a:gd name="connsiteX1" fmla="*/ 2673639 w 4973086"/>
              <a:gd name="connsiteY1" fmla="*/ 0 h 5253318"/>
              <a:gd name="connsiteX2" fmla="*/ 4605533 w 4973086"/>
              <a:gd name="connsiteY2" fmla="*/ 1071282 h 5253318"/>
              <a:gd name="connsiteX3" fmla="*/ 4973086 w 4973086"/>
              <a:gd name="connsiteY3" fmla="*/ 1658470 h 5253318"/>
              <a:gd name="connsiteX4" fmla="*/ 4973086 w 4973086"/>
              <a:gd name="connsiteY4" fmla="*/ 3594847 h 5253318"/>
              <a:gd name="connsiteX5" fmla="*/ 4973086 w 4973086"/>
              <a:gd name="connsiteY5" fmla="*/ 5253318 h 5253318"/>
              <a:gd name="connsiteX6" fmla="*/ 342817 w 4973086"/>
              <a:gd name="connsiteY6" fmla="*/ 5253318 h 5253318"/>
              <a:gd name="connsiteX7" fmla="*/ 342816 w 4973086"/>
              <a:gd name="connsiteY7" fmla="*/ 3581400 h 5253318"/>
              <a:gd name="connsiteX8" fmla="*/ 338333 w 4973086"/>
              <a:gd name="connsiteY8" fmla="*/ 1613647 h 5253318"/>
              <a:gd name="connsiteX9" fmla="*/ 342817 w 4973086"/>
              <a:gd name="connsiteY9" fmla="*/ 8964 h 5253318"/>
              <a:gd name="connsiteX0" fmla="*/ 342817 w 4973086"/>
              <a:gd name="connsiteY0" fmla="*/ 8964 h 5253318"/>
              <a:gd name="connsiteX1" fmla="*/ 2673639 w 4973086"/>
              <a:gd name="connsiteY1" fmla="*/ 0 h 5253318"/>
              <a:gd name="connsiteX2" fmla="*/ 3094980 w 4973086"/>
              <a:gd name="connsiteY2" fmla="*/ 228600 h 5253318"/>
              <a:gd name="connsiteX3" fmla="*/ 4605533 w 4973086"/>
              <a:gd name="connsiteY3" fmla="*/ 1071282 h 5253318"/>
              <a:gd name="connsiteX4" fmla="*/ 4973086 w 4973086"/>
              <a:gd name="connsiteY4" fmla="*/ 1658470 h 5253318"/>
              <a:gd name="connsiteX5" fmla="*/ 4973086 w 4973086"/>
              <a:gd name="connsiteY5" fmla="*/ 3594847 h 5253318"/>
              <a:gd name="connsiteX6" fmla="*/ 4973086 w 4973086"/>
              <a:gd name="connsiteY6" fmla="*/ 5253318 h 5253318"/>
              <a:gd name="connsiteX7" fmla="*/ 342817 w 4973086"/>
              <a:gd name="connsiteY7" fmla="*/ 5253318 h 5253318"/>
              <a:gd name="connsiteX8" fmla="*/ 342816 w 4973086"/>
              <a:gd name="connsiteY8" fmla="*/ 3581400 h 5253318"/>
              <a:gd name="connsiteX9" fmla="*/ 338333 w 4973086"/>
              <a:gd name="connsiteY9" fmla="*/ 1613647 h 5253318"/>
              <a:gd name="connsiteX10" fmla="*/ 342817 w 4973086"/>
              <a:gd name="connsiteY10" fmla="*/ 8964 h 5253318"/>
              <a:gd name="connsiteX0" fmla="*/ 625206 w 4973086"/>
              <a:gd name="connsiteY0" fmla="*/ 1080247 h 5253318"/>
              <a:gd name="connsiteX1" fmla="*/ 2673639 w 4973086"/>
              <a:gd name="connsiteY1" fmla="*/ 0 h 5253318"/>
              <a:gd name="connsiteX2" fmla="*/ 3094980 w 4973086"/>
              <a:gd name="connsiteY2" fmla="*/ 228600 h 5253318"/>
              <a:gd name="connsiteX3" fmla="*/ 4605533 w 4973086"/>
              <a:gd name="connsiteY3" fmla="*/ 1071282 h 5253318"/>
              <a:gd name="connsiteX4" fmla="*/ 4973086 w 4973086"/>
              <a:gd name="connsiteY4" fmla="*/ 1658470 h 5253318"/>
              <a:gd name="connsiteX5" fmla="*/ 4973086 w 4973086"/>
              <a:gd name="connsiteY5" fmla="*/ 3594847 h 5253318"/>
              <a:gd name="connsiteX6" fmla="*/ 4973086 w 4973086"/>
              <a:gd name="connsiteY6" fmla="*/ 5253318 h 5253318"/>
              <a:gd name="connsiteX7" fmla="*/ 342817 w 4973086"/>
              <a:gd name="connsiteY7" fmla="*/ 5253318 h 5253318"/>
              <a:gd name="connsiteX8" fmla="*/ 342816 w 4973086"/>
              <a:gd name="connsiteY8" fmla="*/ 3581400 h 5253318"/>
              <a:gd name="connsiteX9" fmla="*/ 338333 w 4973086"/>
              <a:gd name="connsiteY9" fmla="*/ 1613647 h 5253318"/>
              <a:gd name="connsiteX10" fmla="*/ 625206 w 4973086"/>
              <a:gd name="connsiteY10" fmla="*/ 1080247 h 5253318"/>
              <a:gd name="connsiteX0" fmla="*/ 625206 w 4973086"/>
              <a:gd name="connsiteY0" fmla="*/ 1080247 h 5253318"/>
              <a:gd name="connsiteX1" fmla="*/ 2324016 w 4973086"/>
              <a:gd name="connsiteY1" fmla="*/ 192741 h 5253318"/>
              <a:gd name="connsiteX2" fmla="*/ 2673639 w 4973086"/>
              <a:gd name="connsiteY2" fmla="*/ 0 h 5253318"/>
              <a:gd name="connsiteX3" fmla="*/ 3094980 w 4973086"/>
              <a:gd name="connsiteY3" fmla="*/ 228600 h 5253318"/>
              <a:gd name="connsiteX4" fmla="*/ 4605533 w 4973086"/>
              <a:gd name="connsiteY4" fmla="*/ 1071282 h 5253318"/>
              <a:gd name="connsiteX5" fmla="*/ 4973086 w 4973086"/>
              <a:gd name="connsiteY5" fmla="*/ 1658470 h 5253318"/>
              <a:gd name="connsiteX6" fmla="*/ 4973086 w 4973086"/>
              <a:gd name="connsiteY6" fmla="*/ 3594847 h 5253318"/>
              <a:gd name="connsiteX7" fmla="*/ 4973086 w 4973086"/>
              <a:gd name="connsiteY7" fmla="*/ 5253318 h 5253318"/>
              <a:gd name="connsiteX8" fmla="*/ 342817 w 4973086"/>
              <a:gd name="connsiteY8" fmla="*/ 5253318 h 5253318"/>
              <a:gd name="connsiteX9" fmla="*/ 342816 w 4973086"/>
              <a:gd name="connsiteY9" fmla="*/ 3581400 h 5253318"/>
              <a:gd name="connsiteX10" fmla="*/ 338333 w 4973086"/>
              <a:gd name="connsiteY10" fmla="*/ 1613647 h 5253318"/>
              <a:gd name="connsiteX11" fmla="*/ 625206 w 4973086"/>
              <a:gd name="connsiteY11" fmla="*/ 1080247 h 5253318"/>
              <a:gd name="connsiteX0" fmla="*/ 625206 w 4973086"/>
              <a:gd name="connsiteY0" fmla="*/ 1080247 h 5253318"/>
              <a:gd name="connsiteX1" fmla="*/ 2315051 w 4973086"/>
              <a:gd name="connsiteY1" fmla="*/ 161364 h 5253318"/>
              <a:gd name="connsiteX2" fmla="*/ 2673639 w 4973086"/>
              <a:gd name="connsiteY2" fmla="*/ 0 h 5253318"/>
              <a:gd name="connsiteX3" fmla="*/ 3094980 w 4973086"/>
              <a:gd name="connsiteY3" fmla="*/ 228600 h 5253318"/>
              <a:gd name="connsiteX4" fmla="*/ 4605533 w 4973086"/>
              <a:gd name="connsiteY4" fmla="*/ 1071282 h 5253318"/>
              <a:gd name="connsiteX5" fmla="*/ 4973086 w 4973086"/>
              <a:gd name="connsiteY5" fmla="*/ 1658470 h 5253318"/>
              <a:gd name="connsiteX6" fmla="*/ 4973086 w 4973086"/>
              <a:gd name="connsiteY6" fmla="*/ 3594847 h 5253318"/>
              <a:gd name="connsiteX7" fmla="*/ 4973086 w 4973086"/>
              <a:gd name="connsiteY7" fmla="*/ 5253318 h 5253318"/>
              <a:gd name="connsiteX8" fmla="*/ 342817 w 4973086"/>
              <a:gd name="connsiteY8" fmla="*/ 5253318 h 5253318"/>
              <a:gd name="connsiteX9" fmla="*/ 342816 w 4973086"/>
              <a:gd name="connsiteY9" fmla="*/ 3581400 h 5253318"/>
              <a:gd name="connsiteX10" fmla="*/ 338333 w 4973086"/>
              <a:gd name="connsiteY10" fmla="*/ 1613647 h 5253318"/>
              <a:gd name="connsiteX11" fmla="*/ 625206 w 4973086"/>
              <a:gd name="connsiteY11" fmla="*/ 1080247 h 5253318"/>
              <a:gd name="connsiteX0" fmla="*/ 675673 w 5023553"/>
              <a:gd name="connsiteY0" fmla="*/ 1080247 h 5253318"/>
              <a:gd name="connsiteX1" fmla="*/ 2365518 w 5023553"/>
              <a:gd name="connsiteY1" fmla="*/ 161364 h 5253318"/>
              <a:gd name="connsiteX2" fmla="*/ 2724106 w 5023553"/>
              <a:gd name="connsiteY2" fmla="*/ 0 h 5253318"/>
              <a:gd name="connsiteX3" fmla="*/ 3145447 w 5023553"/>
              <a:gd name="connsiteY3" fmla="*/ 228600 h 5253318"/>
              <a:gd name="connsiteX4" fmla="*/ 4656000 w 5023553"/>
              <a:gd name="connsiteY4" fmla="*/ 1071282 h 5253318"/>
              <a:gd name="connsiteX5" fmla="*/ 5023553 w 5023553"/>
              <a:gd name="connsiteY5" fmla="*/ 1658470 h 5253318"/>
              <a:gd name="connsiteX6" fmla="*/ 5023553 w 5023553"/>
              <a:gd name="connsiteY6" fmla="*/ 3594847 h 5253318"/>
              <a:gd name="connsiteX7" fmla="*/ 5023553 w 5023553"/>
              <a:gd name="connsiteY7" fmla="*/ 5253318 h 5253318"/>
              <a:gd name="connsiteX8" fmla="*/ 393284 w 5023553"/>
              <a:gd name="connsiteY8" fmla="*/ 5253318 h 5253318"/>
              <a:gd name="connsiteX9" fmla="*/ 254330 w 5023553"/>
              <a:gd name="connsiteY9" fmla="*/ 4128247 h 5253318"/>
              <a:gd name="connsiteX10" fmla="*/ 393283 w 5023553"/>
              <a:gd name="connsiteY10" fmla="*/ 3581400 h 5253318"/>
              <a:gd name="connsiteX11" fmla="*/ 388800 w 5023553"/>
              <a:gd name="connsiteY11" fmla="*/ 1613647 h 5253318"/>
              <a:gd name="connsiteX12" fmla="*/ 675673 w 5023553"/>
              <a:gd name="connsiteY12" fmla="*/ 1080247 h 5253318"/>
              <a:gd name="connsiteX0" fmla="*/ 574854 w 4922734"/>
              <a:gd name="connsiteY0" fmla="*/ 1080247 h 5253318"/>
              <a:gd name="connsiteX1" fmla="*/ 2264699 w 4922734"/>
              <a:gd name="connsiteY1" fmla="*/ 161364 h 5253318"/>
              <a:gd name="connsiteX2" fmla="*/ 2623287 w 4922734"/>
              <a:gd name="connsiteY2" fmla="*/ 0 h 5253318"/>
              <a:gd name="connsiteX3" fmla="*/ 3044628 w 4922734"/>
              <a:gd name="connsiteY3" fmla="*/ 228600 h 5253318"/>
              <a:gd name="connsiteX4" fmla="*/ 4555181 w 4922734"/>
              <a:gd name="connsiteY4" fmla="*/ 1071282 h 5253318"/>
              <a:gd name="connsiteX5" fmla="*/ 4922734 w 4922734"/>
              <a:gd name="connsiteY5" fmla="*/ 1658470 h 5253318"/>
              <a:gd name="connsiteX6" fmla="*/ 4922734 w 4922734"/>
              <a:gd name="connsiteY6" fmla="*/ 3594847 h 5253318"/>
              <a:gd name="connsiteX7" fmla="*/ 4922734 w 4922734"/>
              <a:gd name="connsiteY7" fmla="*/ 5253318 h 5253318"/>
              <a:gd name="connsiteX8" fmla="*/ 292465 w 4922734"/>
              <a:gd name="connsiteY8" fmla="*/ 5253318 h 5253318"/>
              <a:gd name="connsiteX9" fmla="*/ 574852 w 4922734"/>
              <a:gd name="connsiteY9" fmla="*/ 4132729 h 5253318"/>
              <a:gd name="connsiteX10" fmla="*/ 292464 w 4922734"/>
              <a:gd name="connsiteY10" fmla="*/ 3581400 h 5253318"/>
              <a:gd name="connsiteX11" fmla="*/ 287981 w 4922734"/>
              <a:gd name="connsiteY11" fmla="*/ 1613647 h 5253318"/>
              <a:gd name="connsiteX12" fmla="*/ 574854 w 4922734"/>
              <a:gd name="connsiteY12" fmla="*/ 1080247 h 5253318"/>
              <a:gd name="connsiteX0" fmla="*/ 286873 w 4634753"/>
              <a:gd name="connsiteY0" fmla="*/ 1080247 h 5253318"/>
              <a:gd name="connsiteX1" fmla="*/ 1976718 w 4634753"/>
              <a:gd name="connsiteY1" fmla="*/ 161364 h 5253318"/>
              <a:gd name="connsiteX2" fmla="*/ 2335306 w 4634753"/>
              <a:gd name="connsiteY2" fmla="*/ 0 h 5253318"/>
              <a:gd name="connsiteX3" fmla="*/ 2756647 w 4634753"/>
              <a:gd name="connsiteY3" fmla="*/ 228600 h 5253318"/>
              <a:gd name="connsiteX4" fmla="*/ 4267200 w 4634753"/>
              <a:gd name="connsiteY4" fmla="*/ 1071282 h 5253318"/>
              <a:gd name="connsiteX5" fmla="*/ 4634753 w 4634753"/>
              <a:gd name="connsiteY5" fmla="*/ 1658470 h 5253318"/>
              <a:gd name="connsiteX6" fmla="*/ 4634753 w 4634753"/>
              <a:gd name="connsiteY6" fmla="*/ 3594847 h 5253318"/>
              <a:gd name="connsiteX7" fmla="*/ 4634753 w 4634753"/>
              <a:gd name="connsiteY7" fmla="*/ 5253318 h 5253318"/>
              <a:gd name="connsiteX8" fmla="*/ 1976719 w 4634753"/>
              <a:gd name="connsiteY8" fmla="*/ 5123329 h 5253318"/>
              <a:gd name="connsiteX9" fmla="*/ 286871 w 4634753"/>
              <a:gd name="connsiteY9" fmla="*/ 4132729 h 5253318"/>
              <a:gd name="connsiteX10" fmla="*/ 4483 w 4634753"/>
              <a:gd name="connsiteY10" fmla="*/ 3581400 h 5253318"/>
              <a:gd name="connsiteX11" fmla="*/ 0 w 4634753"/>
              <a:gd name="connsiteY11" fmla="*/ 1613647 h 5253318"/>
              <a:gd name="connsiteX12" fmla="*/ 286873 w 4634753"/>
              <a:gd name="connsiteY12" fmla="*/ 1080247 h 5253318"/>
              <a:gd name="connsiteX0" fmla="*/ 286873 w 4634753"/>
              <a:gd name="connsiteY0" fmla="*/ 1080247 h 5253318"/>
              <a:gd name="connsiteX1" fmla="*/ 1976718 w 4634753"/>
              <a:gd name="connsiteY1" fmla="*/ 161364 h 5253318"/>
              <a:gd name="connsiteX2" fmla="*/ 2335306 w 4634753"/>
              <a:gd name="connsiteY2" fmla="*/ 0 h 5253318"/>
              <a:gd name="connsiteX3" fmla="*/ 2756647 w 4634753"/>
              <a:gd name="connsiteY3" fmla="*/ 228600 h 5253318"/>
              <a:gd name="connsiteX4" fmla="*/ 4267200 w 4634753"/>
              <a:gd name="connsiteY4" fmla="*/ 1071282 h 5253318"/>
              <a:gd name="connsiteX5" fmla="*/ 4634753 w 4634753"/>
              <a:gd name="connsiteY5" fmla="*/ 1658470 h 5253318"/>
              <a:gd name="connsiteX6" fmla="*/ 4634753 w 4634753"/>
              <a:gd name="connsiteY6" fmla="*/ 3594847 h 5253318"/>
              <a:gd name="connsiteX7" fmla="*/ 4634753 w 4634753"/>
              <a:gd name="connsiteY7" fmla="*/ 5253318 h 5253318"/>
              <a:gd name="connsiteX8" fmla="*/ 3030071 w 4634753"/>
              <a:gd name="connsiteY8" fmla="*/ 5181600 h 5253318"/>
              <a:gd name="connsiteX9" fmla="*/ 1976719 w 4634753"/>
              <a:gd name="connsiteY9" fmla="*/ 5123329 h 5253318"/>
              <a:gd name="connsiteX10" fmla="*/ 286871 w 4634753"/>
              <a:gd name="connsiteY10" fmla="*/ 4132729 h 5253318"/>
              <a:gd name="connsiteX11" fmla="*/ 4483 w 4634753"/>
              <a:gd name="connsiteY11" fmla="*/ 3581400 h 5253318"/>
              <a:gd name="connsiteX12" fmla="*/ 0 w 4634753"/>
              <a:gd name="connsiteY12" fmla="*/ 1613647 h 5253318"/>
              <a:gd name="connsiteX13" fmla="*/ 286873 w 4634753"/>
              <a:gd name="connsiteY13" fmla="*/ 1080247 h 5253318"/>
              <a:gd name="connsiteX0" fmla="*/ 286873 w 4634753"/>
              <a:gd name="connsiteY0" fmla="*/ 1080247 h 5253318"/>
              <a:gd name="connsiteX1" fmla="*/ 1976718 w 4634753"/>
              <a:gd name="connsiteY1" fmla="*/ 161364 h 5253318"/>
              <a:gd name="connsiteX2" fmla="*/ 2335306 w 4634753"/>
              <a:gd name="connsiteY2" fmla="*/ 0 h 5253318"/>
              <a:gd name="connsiteX3" fmla="*/ 2756647 w 4634753"/>
              <a:gd name="connsiteY3" fmla="*/ 228600 h 5253318"/>
              <a:gd name="connsiteX4" fmla="*/ 4267200 w 4634753"/>
              <a:gd name="connsiteY4" fmla="*/ 1071282 h 5253318"/>
              <a:gd name="connsiteX5" fmla="*/ 4634753 w 4634753"/>
              <a:gd name="connsiteY5" fmla="*/ 1658470 h 5253318"/>
              <a:gd name="connsiteX6" fmla="*/ 4634753 w 4634753"/>
              <a:gd name="connsiteY6" fmla="*/ 3594847 h 5253318"/>
              <a:gd name="connsiteX7" fmla="*/ 4634753 w 4634753"/>
              <a:gd name="connsiteY7" fmla="*/ 5253318 h 5253318"/>
              <a:gd name="connsiteX8" fmla="*/ 2689412 w 4634753"/>
              <a:gd name="connsiteY8" fmla="*/ 5118847 h 5253318"/>
              <a:gd name="connsiteX9" fmla="*/ 1976719 w 4634753"/>
              <a:gd name="connsiteY9" fmla="*/ 5123329 h 5253318"/>
              <a:gd name="connsiteX10" fmla="*/ 286871 w 4634753"/>
              <a:gd name="connsiteY10" fmla="*/ 4132729 h 5253318"/>
              <a:gd name="connsiteX11" fmla="*/ 4483 w 4634753"/>
              <a:gd name="connsiteY11" fmla="*/ 3581400 h 5253318"/>
              <a:gd name="connsiteX12" fmla="*/ 0 w 4634753"/>
              <a:gd name="connsiteY12" fmla="*/ 1613647 h 5253318"/>
              <a:gd name="connsiteX13" fmla="*/ 286873 w 4634753"/>
              <a:gd name="connsiteY13" fmla="*/ 1080247 h 5253318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34753 w 4634753"/>
              <a:gd name="connsiteY6" fmla="*/ 3594847 h 5123329"/>
              <a:gd name="connsiteX7" fmla="*/ 4289612 w 4634753"/>
              <a:gd name="connsiteY7" fmla="*/ 4186518 h 5123329"/>
              <a:gd name="connsiteX8" fmla="*/ 2689412 w 4634753"/>
              <a:gd name="connsiteY8" fmla="*/ 5118847 h 5123329"/>
              <a:gd name="connsiteX9" fmla="*/ 1976719 w 4634753"/>
              <a:gd name="connsiteY9" fmla="*/ 5123329 h 5123329"/>
              <a:gd name="connsiteX10" fmla="*/ 286871 w 4634753"/>
              <a:gd name="connsiteY10" fmla="*/ 4132729 h 5123329"/>
              <a:gd name="connsiteX11" fmla="*/ 4483 w 4634753"/>
              <a:gd name="connsiteY11" fmla="*/ 3581400 h 5123329"/>
              <a:gd name="connsiteX12" fmla="*/ 0 w 4634753"/>
              <a:gd name="connsiteY12" fmla="*/ 1613647 h 5123329"/>
              <a:gd name="connsiteX13" fmla="*/ 286873 w 4634753"/>
              <a:gd name="connsiteY13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20465 w 4634753"/>
              <a:gd name="connsiteY6" fmla="*/ 3588497 h 5123329"/>
              <a:gd name="connsiteX7" fmla="*/ 4289612 w 4634753"/>
              <a:gd name="connsiteY7" fmla="*/ 4186518 h 5123329"/>
              <a:gd name="connsiteX8" fmla="*/ 2689412 w 4634753"/>
              <a:gd name="connsiteY8" fmla="*/ 5118847 h 5123329"/>
              <a:gd name="connsiteX9" fmla="*/ 1976719 w 4634753"/>
              <a:gd name="connsiteY9" fmla="*/ 5123329 h 5123329"/>
              <a:gd name="connsiteX10" fmla="*/ 286871 w 4634753"/>
              <a:gd name="connsiteY10" fmla="*/ 4132729 h 5123329"/>
              <a:gd name="connsiteX11" fmla="*/ 4483 w 4634753"/>
              <a:gd name="connsiteY11" fmla="*/ 3581400 h 5123329"/>
              <a:gd name="connsiteX12" fmla="*/ 0 w 4634753"/>
              <a:gd name="connsiteY12" fmla="*/ 1613647 h 5123329"/>
              <a:gd name="connsiteX13" fmla="*/ 286873 w 4634753"/>
              <a:gd name="connsiteY13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20465 w 4634753"/>
              <a:gd name="connsiteY6" fmla="*/ 3588497 h 5123329"/>
              <a:gd name="connsiteX7" fmla="*/ 4556406 w 4634753"/>
              <a:gd name="connsiteY7" fmla="*/ 3961280 h 5123329"/>
              <a:gd name="connsiteX8" fmla="*/ 4289612 w 4634753"/>
              <a:gd name="connsiteY8" fmla="*/ 4186518 h 5123329"/>
              <a:gd name="connsiteX9" fmla="*/ 2689412 w 4634753"/>
              <a:gd name="connsiteY9" fmla="*/ 5118847 h 5123329"/>
              <a:gd name="connsiteX10" fmla="*/ 1976719 w 4634753"/>
              <a:gd name="connsiteY10" fmla="*/ 5123329 h 5123329"/>
              <a:gd name="connsiteX11" fmla="*/ 286871 w 4634753"/>
              <a:gd name="connsiteY11" fmla="*/ 4132729 h 5123329"/>
              <a:gd name="connsiteX12" fmla="*/ 4483 w 4634753"/>
              <a:gd name="connsiteY12" fmla="*/ 3581400 h 5123329"/>
              <a:gd name="connsiteX13" fmla="*/ 0 w 4634753"/>
              <a:gd name="connsiteY13" fmla="*/ 1613647 h 5123329"/>
              <a:gd name="connsiteX14" fmla="*/ 286873 w 4634753"/>
              <a:gd name="connsiteY14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20465 w 4634753"/>
              <a:gd name="connsiteY6" fmla="*/ 3588497 h 5123329"/>
              <a:gd name="connsiteX7" fmla="*/ 4556406 w 4634753"/>
              <a:gd name="connsiteY7" fmla="*/ 3961280 h 5123329"/>
              <a:gd name="connsiteX8" fmla="*/ 4289612 w 4634753"/>
              <a:gd name="connsiteY8" fmla="*/ 4186518 h 5123329"/>
              <a:gd name="connsiteX9" fmla="*/ 2689412 w 4634753"/>
              <a:gd name="connsiteY9" fmla="*/ 5118847 h 5123329"/>
              <a:gd name="connsiteX10" fmla="*/ 1976719 w 4634753"/>
              <a:gd name="connsiteY10" fmla="*/ 5123329 h 5123329"/>
              <a:gd name="connsiteX11" fmla="*/ 286871 w 4634753"/>
              <a:gd name="connsiteY11" fmla="*/ 4132729 h 5123329"/>
              <a:gd name="connsiteX12" fmla="*/ 4483 w 4634753"/>
              <a:gd name="connsiteY12" fmla="*/ 3581400 h 5123329"/>
              <a:gd name="connsiteX13" fmla="*/ 0 w 4634753"/>
              <a:gd name="connsiteY13" fmla="*/ 1613647 h 5123329"/>
              <a:gd name="connsiteX14" fmla="*/ 286873 w 4634753"/>
              <a:gd name="connsiteY14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20465 w 4634753"/>
              <a:gd name="connsiteY6" fmla="*/ 3588497 h 5123329"/>
              <a:gd name="connsiteX7" fmla="*/ 4556406 w 4634753"/>
              <a:gd name="connsiteY7" fmla="*/ 3961280 h 5123329"/>
              <a:gd name="connsiteX8" fmla="*/ 4289612 w 4634753"/>
              <a:gd name="connsiteY8" fmla="*/ 4186518 h 5123329"/>
              <a:gd name="connsiteX9" fmla="*/ 2689412 w 4634753"/>
              <a:gd name="connsiteY9" fmla="*/ 5118847 h 5123329"/>
              <a:gd name="connsiteX10" fmla="*/ 1976719 w 4634753"/>
              <a:gd name="connsiteY10" fmla="*/ 5123329 h 5123329"/>
              <a:gd name="connsiteX11" fmla="*/ 286871 w 4634753"/>
              <a:gd name="connsiteY11" fmla="*/ 4132729 h 5123329"/>
              <a:gd name="connsiteX12" fmla="*/ 4483 w 4634753"/>
              <a:gd name="connsiteY12" fmla="*/ 3581400 h 5123329"/>
              <a:gd name="connsiteX13" fmla="*/ 0 w 4634753"/>
              <a:gd name="connsiteY13" fmla="*/ 1613647 h 5123329"/>
              <a:gd name="connsiteX14" fmla="*/ 286873 w 4634753"/>
              <a:gd name="connsiteY14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20465 w 4634753"/>
              <a:gd name="connsiteY6" fmla="*/ 3588497 h 5123329"/>
              <a:gd name="connsiteX7" fmla="*/ 4556406 w 4634753"/>
              <a:gd name="connsiteY7" fmla="*/ 3961280 h 5123329"/>
              <a:gd name="connsiteX8" fmla="*/ 4289612 w 4634753"/>
              <a:gd name="connsiteY8" fmla="*/ 4186518 h 5123329"/>
              <a:gd name="connsiteX9" fmla="*/ 2689412 w 4634753"/>
              <a:gd name="connsiteY9" fmla="*/ 5118847 h 5123329"/>
              <a:gd name="connsiteX10" fmla="*/ 1976719 w 4634753"/>
              <a:gd name="connsiteY10" fmla="*/ 5123329 h 5123329"/>
              <a:gd name="connsiteX11" fmla="*/ 286871 w 4634753"/>
              <a:gd name="connsiteY11" fmla="*/ 4132729 h 5123329"/>
              <a:gd name="connsiteX12" fmla="*/ 4483 w 4634753"/>
              <a:gd name="connsiteY12" fmla="*/ 3581400 h 5123329"/>
              <a:gd name="connsiteX13" fmla="*/ 0 w 4634753"/>
              <a:gd name="connsiteY13" fmla="*/ 1613647 h 5123329"/>
              <a:gd name="connsiteX14" fmla="*/ 286873 w 4634753"/>
              <a:gd name="connsiteY14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20465 w 4634753"/>
              <a:gd name="connsiteY6" fmla="*/ 3588497 h 5123329"/>
              <a:gd name="connsiteX7" fmla="*/ 4556406 w 4634753"/>
              <a:gd name="connsiteY7" fmla="*/ 3961280 h 5123329"/>
              <a:gd name="connsiteX8" fmla="*/ 4289612 w 4634753"/>
              <a:gd name="connsiteY8" fmla="*/ 4186518 h 5123329"/>
              <a:gd name="connsiteX9" fmla="*/ 2689412 w 4634753"/>
              <a:gd name="connsiteY9" fmla="*/ 5118847 h 5123329"/>
              <a:gd name="connsiteX10" fmla="*/ 1976719 w 4634753"/>
              <a:gd name="connsiteY10" fmla="*/ 5123329 h 5123329"/>
              <a:gd name="connsiteX11" fmla="*/ 286871 w 4634753"/>
              <a:gd name="connsiteY11" fmla="*/ 4132729 h 5123329"/>
              <a:gd name="connsiteX12" fmla="*/ 4483 w 4634753"/>
              <a:gd name="connsiteY12" fmla="*/ 3581400 h 5123329"/>
              <a:gd name="connsiteX13" fmla="*/ 0 w 4634753"/>
              <a:gd name="connsiteY13" fmla="*/ 1613647 h 5123329"/>
              <a:gd name="connsiteX14" fmla="*/ 286873 w 4634753"/>
              <a:gd name="connsiteY14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20465 w 4634753"/>
              <a:gd name="connsiteY6" fmla="*/ 3588497 h 5123329"/>
              <a:gd name="connsiteX7" fmla="*/ 4556406 w 4634753"/>
              <a:gd name="connsiteY7" fmla="*/ 3961280 h 5123329"/>
              <a:gd name="connsiteX8" fmla="*/ 4289612 w 4634753"/>
              <a:gd name="connsiteY8" fmla="*/ 4186518 h 5123329"/>
              <a:gd name="connsiteX9" fmla="*/ 2689412 w 4634753"/>
              <a:gd name="connsiteY9" fmla="*/ 5118847 h 5123329"/>
              <a:gd name="connsiteX10" fmla="*/ 1976719 w 4634753"/>
              <a:gd name="connsiteY10" fmla="*/ 5123329 h 5123329"/>
              <a:gd name="connsiteX11" fmla="*/ 286871 w 4634753"/>
              <a:gd name="connsiteY11" fmla="*/ 4132729 h 5123329"/>
              <a:gd name="connsiteX12" fmla="*/ 4483 w 4634753"/>
              <a:gd name="connsiteY12" fmla="*/ 3581400 h 5123329"/>
              <a:gd name="connsiteX13" fmla="*/ 0 w 4634753"/>
              <a:gd name="connsiteY13" fmla="*/ 1613647 h 5123329"/>
              <a:gd name="connsiteX14" fmla="*/ 286873 w 4634753"/>
              <a:gd name="connsiteY14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20465 w 4634753"/>
              <a:gd name="connsiteY6" fmla="*/ 3588497 h 5123329"/>
              <a:gd name="connsiteX7" fmla="*/ 4556406 w 4634753"/>
              <a:gd name="connsiteY7" fmla="*/ 3961280 h 5123329"/>
              <a:gd name="connsiteX8" fmla="*/ 4289612 w 4634753"/>
              <a:gd name="connsiteY8" fmla="*/ 4186518 h 5123329"/>
              <a:gd name="connsiteX9" fmla="*/ 2689412 w 4634753"/>
              <a:gd name="connsiteY9" fmla="*/ 5118847 h 5123329"/>
              <a:gd name="connsiteX10" fmla="*/ 1976719 w 4634753"/>
              <a:gd name="connsiteY10" fmla="*/ 5123329 h 5123329"/>
              <a:gd name="connsiteX11" fmla="*/ 286871 w 4634753"/>
              <a:gd name="connsiteY11" fmla="*/ 4132729 h 5123329"/>
              <a:gd name="connsiteX12" fmla="*/ 4483 w 4634753"/>
              <a:gd name="connsiteY12" fmla="*/ 3581400 h 5123329"/>
              <a:gd name="connsiteX13" fmla="*/ 0 w 4634753"/>
              <a:gd name="connsiteY13" fmla="*/ 1613647 h 5123329"/>
              <a:gd name="connsiteX14" fmla="*/ 286873 w 4634753"/>
              <a:gd name="connsiteY14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20465 w 4634753"/>
              <a:gd name="connsiteY6" fmla="*/ 3588497 h 5123329"/>
              <a:gd name="connsiteX7" fmla="*/ 4556406 w 4634753"/>
              <a:gd name="connsiteY7" fmla="*/ 3961280 h 5123329"/>
              <a:gd name="connsiteX8" fmla="*/ 4289612 w 4634753"/>
              <a:gd name="connsiteY8" fmla="*/ 4186518 h 5123329"/>
              <a:gd name="connsiteX9" fmla="*/ 2689412 w 4634753"/>
              <a:gd name="connsiteY9" fmla="*/ 5118847 h 5123329"/>
              <a:gd name="connsiteX10" fmla="*/ 1976719 w 4634753"/>
              <a:gd name="connsiteY10" fmla="*/ 5123329 h 5123329"/>
              <a:gd name="connsiteX11" fmla="*/ 286871 w 4634753"/>
              <a:gd name="connsiteY11" fmla="*/ 4132729 h 5123329"/>
              <a:gd name="connsiteX12" fmla="*/ 4483 w 4634753"/>
              <a:gd name="connsiteY12" fmla="*/ 3581400 h 5123329"/>
              <a:gd name="connsiteX13" fmla="*/ 0 w 4634753"/>
              <a:gd name="connsiteY13" fmla="*/ 1613647 h 5123329"/>
              <a:gd name="connsiteX14" fmla="*/ 286873 w 4634753"/>
              <a:gd name="connsiteY14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586568 w 4634753"/>
              <a:gd name="connsiteY5" fmla="*/ 1319680 h 5123329"/>
              <a:gd name="connsiteX6" fmla="*/ 4634753 w 4634753"/>
              <a:gd name="connsiteY6" fmla="*/ 1658470 h 5123329"/>
              <a:gd name="connsiteX7" fmla="*/ 4620465 w 4634753"/>
              <a:gd name="connsiteY7" fmla="*/ 3588497 h 5123329"/>
              <a:gd name="connsiteX8" fmla="*/ 4556406 w 4634753"/>
              <a:gd name="connsiteY8" fmla="*/ 3961280 h 5123329"/>
              <a:gd name="connsiteX9" fmla="*/ 4289612 w 4634753"/>
              <a:gd name="connsiteY9" fmla="*/ 4186518 h 5123329"/>
              <a:gd name="connsiteX10" fmla="*/ 2689412 w 4634753"/>
              <a:gd name="connsiteY10" fmla="*/ 5118847 h 5123329"/>
              <a:gd name="connsiteX11" fmla="*/ 1976719 w 4634753"/>
              <a:gd name="connsiteY11" fmla="*/ 5123329 h 5123329"/>
              <a:gd name="connsiteX12" fmla="*/ 286871 w 4634753"/>
              <a:gd name="connsiteY12" fmla="*/ 4132729 h 5123329"/>
              <a:gd name="connsiteX13" fmla="*/ 4483 w 4634753"/>
              <a:gd name="connsiteY13" fmla="*/ 3581400 h 5123329"/>
              <a:gd name="connsiteX14" fmla="*/ 0 w 4634753"/>
              <a:gd name="connsiteY14" fmla="*/ 1613647 h 5123329"/>
              <a:gd name="connsiteX15" fmla="*/ 286873 w 4634753"/>
              <a:gd name="connsiteY15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586568 w 4634753"/>
              <a:gd name="connsiteY5" fmla="*/ 1319680 h 5123329"/>
              <a:gd name="connsiteX6" fmla="*/ 4634753 w 4634753"/>
              <a:gd name="connsiteY6" fmla="*/ 1658470 h 5123329"/>
              <a:gd name="connsiteX7" fmla="*/ 4620465 w 4634753"/>
              <a:gd name="connsiteY7" fmla="*/ 3588497 h 5123329"/>
              <a:gd name="connsiteX8" fmla="*/ 4556406 w 4634753"/>
              <a:gd name="connsiteY8" fmla="*/ 3961280 h 5123329"/>
              <a:gd name="connsiteX9" fmla="*/ 4289612 w 4634753"/>
              <a:gd name="connsiteY9" fmla="*/ 4186518 h 5123329"/>
              <a:gd name="connsiteX10" fmla="*/ 2689412 w 4634753"/>
              <a:gd name="connsiteY10" fmla="*/ 5118847 h 5123329"/>
              <a:gd name="connsiteX11" fmla="*/ 1976719 w 4634753"/>
              <a:gd name="connsiteY11" fmla="*/ 5123329 h 5123329"/>
              <a:gd name="connsiteX12" fmla="*/ 286871 w 4634753"/>
              <a:gd name="connsiteY12" fmla="*/ 4132729 h 5123329"/>
              <a:gd name="connsiteX13" fmla="*/ 4483 w 4634753"/>
              <a:gd name="connsiteY13" fmla="*/ 3581400 h 5123329"/>
              <a:gd name="connsiteX14" fmla="*/ 0 w 4634753"/>
              <a:gd name="connsiteY14" fmla="*/ 1613647 h 5123329"/>
              <a:gd name="connsiteX15" fmla="*/ 286873 w 4634753"/>
              <a:gd name="connsiteY15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586568 w 4634753"/>
              <a:gd name="connsiteY5" fmla="*/ 1319680 h 5123329"/>
              <a:gd name="connsiteX6" fmla="*/ 4634753 w 4634753"/>
              <a:gd name="connsiteY6" fmla="*/ 1658470 h 5123329"/>
              <a:gd name="connsiteX7" fmla="*/ 4620465 w 4634753"/>
              <a:gd name="connsiteY7" fmla="*/ 3588497 h 5123329"/>
              <a:gd name="connsiteX8" fmla="*/ 4556406 w 4634753"/>
              <a:gd name="connsiteY8" fmla="*/ 3961280 h 5123329"/>
              <a:gd name="connsiteX9" fmla="*/ 4289612 w 4634753"/>
              <a:gd name="connsiteY9" fmla="*/ 4186518 h 5123329"/>
              <a:gd name="connsiteX10" fmla="*/ 2689412 w 4634753"/>
              <a:gd name="connsiteY10" fmla="*/ 5118847 h 5123329"/>
              <a:gd name="connsiteX11" fmla="*/ 1976719 w 4634753"/>
              <a:gd name="connsiteY11" fmla="*/ 5123329 h 5123329"/>
              <a:gd name="connsiteX12" fmla="*/ 286871 w 4634753"/>
              <a:gd name="connsiteY12" fmla="*/ 4132729 h 5123329"/>
              <a:gd name="connsiteX13" fmla="*/ 4483 w 4634753"/>
              <a:gd name="connsiteY13" fmla="*/ 3581400 h 5123329"/>
              <a:gd name="connsiteX14" fmla="*/ 0 w 4634753"/>
              <a:gd name="connsiteY14" fmla="*/ 1613647 h 5123329"/>
              <a:gd name="connsiteX15" fmla="*/ 286873 w 4634753"/>
              <a:gd name="connsiteY15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586568 w 4634753"/>
              <a:gd name="connsiteY5" fmla="*/ 1319680 h 5123329"/>
              <a:gd name="connsiteX6" fmla="*/ 4634753 w 4634753"/>
              <a:gd name="connsiteY6" fmla="*/ 1658470 h 5123329"/>
              <a:gd name="connsiteX7" fmla="*/ 4620465 w 4634753"/>
              <a:gd name="connsiteY7" fmla="*/ 3588497 h 5123329"/>
              <a:gd name="connsiteX8" fmla="*/ 4556406 w 4634753"/>
              <a:gd name="connsiteY8" fmla="*/ 3961280 h 5123329"/>
              <a:gd name="connsiteX9" fmla="*/ 4289612 w 4634753"/>
              <a:gd name="connsiteY9" fmla="*/ 4186518 h 5123329"/>
              <a:gd name="connsiteX10" fmla="*/ 2689412 w 4634753"/>
              <a:gd name="connsiteY10" fmla="*/ 5118847 h 5123329"/>
              <a:gd name="connsiteX11" fmla="*/ 1976719 w 4634753"/>
              <a:gd name="connsiteY11" fmla="*/ 5123329 h 5123329"/>
              <a:gd name="connsiteX12" fmla="*/ 286871 w 4634753"/>
              <a:gd name="connsiteY12" fmla="*/ 4132729 h 5123329"/>
              <a:gd name="connsiteX13" fmla="*/ 4483 w 4634753"/>
              <a:gd name="connsiteY13" fmla="*/ 3581400 h 5123329"/>
              <a:gd name="connsiteX14" fmla="*/ 0 w 4634753"/>
              <a:gd name="connsiteY14" fmla="*/ 1613647 h 5123329"/>
              <a:gd name="connsiteX15" fmla="*/ 286873 w 4634753"/>
              <a:gd name="connsiteY15" fmla="*/ 1080247 h 5123329"/>
              <a:gd name="connsiteX0" fmla="*/ 286873 w 4635654"/>
              <a:gd name="connsiteY0" fmla="*/ 1080247 h 5123329"/>
              <a:gd name="connsiteX1" fmla="*/ 1976718 w 4635654"/>
              <a:gd name="connsiteY1" fmla="*/ 161364 h 5123329"/>
              <a:gd name="connsiteX2" fmla="*/ 2335306 w 4635654"/>
              <a:gd name="connsiteY2" fmla="*/ 0 h 5123329"/>
              <a:gd name="connsiteX3" fmla="*/ 2756647 w 4635654"/>
              <a:gd name="connsiteY3" fmla="*/ 228600 h 5123329"/>
              <a:gd name="connsiteX4" fmla="*/ 4267200 w 4635654"/>
              <a:gd name="connsiteY4" fmla="*/ 1071282 h 5123329"/>
              <a:gd name="connsiteX5" fmla="*/ 4586568 w 4635654"/>
              <a:gd name="connsiteY5" fmla="*/ 1319680 h 5123329"/>
              <a:gd name="connsiteX6" fmla="*/ 4634753 w 4635654"/>
              <a:gd name="connsiteY6" fmla="*/ 1658470 h 5123329"/>
              <a:gd name="connsiteX7" fmla="*/ 4620465 w 4635654"/>
              <a:gd name="connsiteY7" fmla="*/ 3588497 h 5123329"/>
              <a:gd name="connsiteX8" fmla="*/ 4556406 w 4635654"/>
              <a:gd name="connsiteY8" fmla="*/ 3961280 h 5123329"/>
              <a:gd name="connsiteX9" fmla="*/ 4289612 w 4635654"/>
              <a:gd name="connsiteY9" fmla="*/ 4186518 h 5123329"/>
              <a:gd name="connsiteX10" fmla="*/ 2689412 w 4635654"/>
              <a:gd name="connsiteY10" fmla="*/ 5118847 h 5123329"/>
              <a:gd name="connsiteX11" fmla="*/ 1976719 w 4635654"/>
              <a:gd name="connsiteY11" fmla="*/ 5123329 h 5123329"/>
              <a:gd name="connsiteX12" fmla="*/ 286871 w 4635654"/>
              <a:gd name="connsiteY12" fmla="*/ 4132729 h 5123329"/>
              <a:gd name="connsiteX13" fmla="*/ 4483 w 4635654"/>
              <a:gd name="connsiteY13" fmla="*/ 3581400 h 5123329"/>
              <a:gd name="connsiteX14" fmla="*/ 0 w 4635654"/>
              <a:gd name="connsiteY14" fmla="*/ 1613647 h 5123329"/>
              <a:gd name="connsiteX15" fmla="*/ 286873 w 4635654"/>
              <a:gd name="connsiteY15" fmla="*/ 1080247 h 5123329"/>
              <a:gd name="connsiteX0" fmla="*/ 286873 w 4635654"/>
              <a:gd name="connsiteY0" fmla="*/ 1080247 h 5123329"/>
              <a:gd name="connsiteX1" fmla="*/ 1976718 w 4635654"/>
              <a:gd name="connsiteY1" fmla="*/ 161364 h 5123329"/>
              <a:gd name="connsiteX2" fmla="*/ 2335306 w 4635654"/>
              <a:gd name="connsiteY2" fmla="*/ 0 h 5123329"/>
              <a:gd name="connsiteX3" fmla="*/ 2756647 w 4635654"/>
              <a:gd name="connsiteY3" fmla="*/ 228600 h 5123329"/>
              <a:gd name="connsiteX4" fmla="*/ 4267200 w 4635654"/>
              <a:gd name="connsiteY4" fmla="*/ 1071282 h 5123329"/>
              <a:gd name="connsiteX5" fmla="*/ 4586568 w 4635654"/>
              <a:gd name="connsiteY5" fmla="*/ 1319680 h 5123329"/>
              <a:gd name="connsiteX6" fmla="*/ 4634753 w 4635654"/>
              <a:gd name="connsiteY6" fmla="*/ 1658470 h 5123329"/>
              <a:gd name="connsiteX7" fmla="*/ 4620465 w 4635654"/>
              <a:gd name="connsiteY7" fmla="*/ 3588497 h 5123329"/>
              <a:gd name="connsiteX8" fmla="*/ 4556406 w 4635654"/>
              <a:gd name="connsiteY8" fmla="*/ 3961280 h 5123329"/>
              <a:gd name="connsiteX9" fmla="*/ 4289612 w 4635654"/>
              <a:gd name="connsiteY9" fmla="*/ 4186518 h 5123329"/>
              <a:gd name="connsiteX10" fmla="*/ 2689412 w 4635654"/>
              <a:gd name="connsiteY10" fmla="*/ 5118847 h 5123329"/>
              <a:gd name="connsiteX11" fmla="*/ 1976719 w 4635654"/>
              <a:gd name="connsiteY11" fmla="*/ 5123329 h 5123329"/>
              <a:gd name="connsiteX12" fmla="*/ 286871 w 4635654"/>
              <a:gd name="connsiteY12" fmla="*/ 4132729 h 5123329"/>
              <a:gd name="connsiteX13" fmla="*/ 4483 w 4635654"/>
              <a:gd name="connsiteY13" fmla="*/ 3581400 h 5123329"/>
              <a:gd name="connsiteX14" fmla="*/ 0 w 4635654"/>
              <a:gd name="connsiteY14" fmla="*/ 1613647 h 5123329"/>
              <a:gd name="connsiteX15" fmla="*/ 286873 w 4635654"/>
              <a:gd name="connsiteY15" fmla="*/ 1080247 h 5123329"/>
              <a:gd name="connsiteX0" fmla="*/ 286873 w 4635654"/>
              <a:gd name="connsiteY0" fmla="*/ 1080247 h 5123329"/>
              <a:gd name="connsiteX1" fmla="*/ 1976718 w 4635654"/>
              <a:gd name="connsiteY1" fmla="*/ 161364 h 5123329"/>
              <a:gd name="connsiteX2" fmla="*/ 2335306 w 4635654"/>
              <a:gd name="connsiteY2" fmla="*/ 0 h 5123329"/>
              <a:gd name="connsiteX3" fmla="*/ 2659810 w 4635654"/>
              <a:gd name="connsiteY3" fmla="*/ 136525 h 5123329"/>
              <a:gd name="connsiteX4" fmla="*/ 4267200 w 4635654"/>
              <a:gd name="connsiteY4" fmla="*/ 1071282 h 5123329"/>
              <a:gd name="connsiteX5" fmla="*/ 4586568 w 4635654"/>
              <a:gd name="connsiteY5" fmla="*/ 1319680 h 5123329"/>
              <a:gd name="connsiteX6" fmla="*/ 4634753 w 4635654"/>
              <a:gd name="connsiteY6" fmla="*/ 1658470 h 5123329"/>
              <a:gd name="connsiteX7" fmla="*/ 4620465 w 4635654"/>
              <a:gd name="connsiteY7" fmla="*/ 3588497 h 5123329"/>
              <a:gd name="connsiteX8" fmla="*/ 4556406 w 4635654"/>
              <a:gd name="connsiteY8" fmla="*/ 3961280 h 5123329"/>
              <a:gd name="connsiteX9" fmla="*/ 4289612 w 4635654"/>
              <a:gd name="connsiteY9" fmla="*/ 4186518 h 5123329"/>
              <a:gd name="connsiteX10" fmla="*/ 2689412 w 4635654"/>
              <a:gd name="connsiteY10" fmla="*/ 5118847 h 5123329"/>
              <a:gd name="connsiteX11" fmla="*/ 1976719 w 4635654"/>
              <a:gd name="connsiteY11" fmla="*/ 5123329 h 5123329"/>
              <a:gd name="connsiteX12" fmla="*/ 286871 w 4635654"/>
              <a:gd name="connsiteY12" fmla="*/ 4132729 h 5123329"/>
              <a:gd name="connsiteX13" fmla="*/ 4483 w 4635654"/>
              <a:gd name="connsiteY13" fmla="*/ 3581400 h 5123329"/>
              <a:gd name="connsiteX14" fmla="*/ 0 w 4635654"/>
              <a:gd name="connsiteY14" fmla="*/ 1613647 h 5123329"/>
              <a:gd name="connsiteX15" fmla="*/ 286873 w 4635654"/>
              <a:gd name="connsiteY15" fmla="*/ 1080247 h 5123329"/>
              <a:gd name="connsiteX0" fmla="*/ 286873 w 4635654"/>
              <a:gd name="connsiteY0" fmla="*/ 1086389 h 5129471"/>
              <a:gd name="connsiteX1" fmla="*/ 1976718 w 4635654"/>
              <a:gd name="connsiteY1" fmla="*/ 167506 h 5129471"/>
              <a:gd name="connsiteX2" fmla="*/ 2335306 w 4635654"/>
              <a:gd name="connsiteY2" fmla="*/ 6142 h 5129471"/>
              <a:gd name="connsiteX3" fmla="*/ 2659810 w 4635654"/>
              <a:gd name="connsiteY3" fmla="*/ 142667 h 5129471"/>
              <a:gd name="connsiteX4" fmla="*/ 4267200 w 4635654"/>
              <a:gd name="connsiteY4" fmla="*/ 1077424 h 5129471"/>
              <a:gd name="connsiteX5" fmla="*/ 4586568 w 4635654"/>
              <a:gd name="connsiteY5" fmla="*/ 1325822 h 5129471"/>
              <a:gd name="connsiteX6" fmla="*/ 4634753 w 4635654"/>
              <a:gd name="connsiteY6" fmla="*/ 1664612 h 5129471"/>
              <a:gd name="connsiteX7" fmla="*/ 4620465 w 4635654"/>
              <a:gd name="connsiteY7" fmla="*/ 3594639 h 5129471"/>
              <a:gd name="connsiteX8" fmla="*/ 4556406 w 4635654"/>
              <a:gd name="connsiteY8" fmla="*/ 3967422 h 5129471"/>
              <a:gd name="connsiteX9" fmla="*/ 4289612 w 4635654"/>
              <a:gd name="connsiteY9" fmla="*/ 4192660 h 5129471"/>
              <a:gd name="connsiteX10" fmla="*/ 2689412 w 4635654"/>
              <a:gd name="connsiteY10" fmla="*/ 5124989 h 5129471"/>
              <a:gd name="connsiteX11" fmla="*/ 1976719 w 4635654"/>
              <a:gd name="connsiteY11" fmla="*/ 5129471 h 5129471"/>
              <a:gd name="connsiteX12" fmla="*/ 286871 w 4635654"/>
              <a:gd name="connsiteY12" fmla="*/ 4138871 h 5129471"/>
              <a:gd name="connsiteX13" fmla="*/ 4483 w 4635654"/>
              <a:gd name="connsiteY13" fmla="*/ 3587542 h 5129471"/>
              <a:gd name="connsiteX14" fmla="*/ 0 w 4635654"/>
              <a:gd name="connsiteY14" fmla="*/ 1619789 h 5129471"/>
              <a:gd name="connsiteX15" fmla="*/ 286873 w 4635654"/>
              <a:gd name="connsiteY15" fmla="*/ 1086389 h 5129471"/>
              <a:gd name="connsiteX0" fmla="*/ 286873 w 4635654"/>
              <a:gd name="connsiteY0" fmla="*/ 1082867 h 5125949"/>
              <a:gd name="connsiteX1" fmla="*/ 1976718 w 4635654"/>
              <a:gd name="connsiteY1" fmla="*/ 163984 h 5125949"/>
              <a:gd name="connsiteX2" fmla="*/ 2335306 w 4635654"/>
              <a:gd name="connsiteY2" fmla="*/ 2620 h 5125949"/>
              <a:gd name="connsiteX3" fmla="*/ 2659810 w 4635654"/>
              <a:gd name="connsiteY3" fmla="*/ 139145 h 5125949"/>
              <a:gd name="connsiteX4" fmla="*/ 4267200 w 4635654"/>
              <a:gd name="connsiteY4" fmla="*/ 1073902 h 5125949"/>
              <a:gd name="connsiteX5" fmla="*/ 4586568 w 4635654"/>
              <a:gd name="connsiteY5" fmla="*/ 1322300 h 5125949"/>
              <a:gd name="connsiteX6" fmla="*/ 4634753 w 4635654"/>
              <a:gd name="connsiteY6" fmla="*/ 1661090 h 5125949"/>
              <a:gd name="connsiteX7" fmla="*/ 4620465 w 4635654"/>
              <a:gd name="connsiteY7" fmla="*/ 3591117 h 5125949"/>
              <a:gd name="connsiteX8" fmla="*/ 4556406 w 4635654"/>
              <a:gd name="connsiteY8" fmla="*/ 3963900 h 5125949"/>
              <a:gd name="connsiteX9" fmla="*/ 4289612 w 4635654"/>
              <a:gd name="connsiteY9" fmla="*/ 4189138 h 5125949"/>
              <a:gd name="connsiteX10" fmla="*/ 2689412 w 4635654"/>
              <a:gd name="connsiteY10" fmla="*/ 5121467 h 5125949"/>
              <a:gd name="connsiteX11" fmla="*/ 1976719 w 4635654"/>
              <a:gd name="connsiteY11" fmla="*/ 5125949 h 5125949"/>
              <a:gd name="connsiteX12" fmla="*/ 286871 w 4635654"/>
              <a:gd name="connsiteY12" fmla="*/ 4135349 h 5125949"/>
              <a:gd name="connsiteX13" fmla="*/ 4483 w 4635654"/>
              <a:gd name="connsiteY13" fmla="*/ 3584020 h 5125949"/>
              <a:gd name="connsiteX14" fmla="*/ 0 w 4635654"/>
              <a:gd name="connsiteY14" fmla="*/ 1616267 h 5125949"/>
              <a:gd name="connsiteX15" fmla="*/ 286873 w 4635654"/>
              <a:gd name="connsiteY15" fmla="*/ 1082867 h 5125949"/>
              <a:gd name="connsiteX0" fmla="*/ 286873 w 4635654"/>
              <a:gd name="connsiteY0" fmla="*/ 1084862 h 5127944"/>
              <a:gd name="connsiteX1" fmla="*/ 1992593 w 4635654"/>
              <a:gd name="connsiteY1" fmla="*/ 145341 h 5127944"/>
              <a:gd name="connsiteX2" fmla="*/ 2335306 w 4635654"/>
              <a:gd name="connsiteY2" fmla="*/ 4615 h 5127944"/>
              <a:gd name="connsiteX3" fmla="*/ 2659810 w 4635654"/>
              <a:gd name="connsiteY3" fmla="*/ 141140 h 5127944"/>
              <a:gd name="connsiteX4" fmla="*/ 4267200 w 4635654"/>
              <a:gd name="connsiteY4" fmla="*/ 1075897 h 5127944"/>
              <a:gd name="connsiteX5" fmla="*/ 4586568 w 4635654"/>
              <a:gd name="connsiteY5" fmla="*/ 1324295 h 5127944"/>
              <a:gd name="connsiteX6" fmla="*/ 4634753 w 4635654"/>
              <a:gd name="connsiteY6" fmla="*/ 1663085 h 5127944"/>
              <a:gd name="connsiteX7" fmla="*/ 4620465 w 4635654"/>
              <a:gd name="connsiteY7" fmla="*/ 3593112 h 5127944"/>
              <a:gd name="connsiteX8" fmla="*/ 4556406 w 4635654"/>
              <a:gd name="connsiteY8" fmla="*/ 3965895 h 5127944"/>
              <a:gd name="connsiteX9" fmla="*/ 4289612 w 4635654"/>
              <a:gd name="connsiteY9" fmla="*/ 4191133 h 5127944"/>
              <a:gd name="connsiteX10" fmla="*/ 2689412 w 4635654"/>
              <a:gd name="connsiteY10" fmla="*/ 5123462 h 5127944"/>
              <a:gd name="connsiteX11" fmla="*/ 1976719 w 4635654"/>
              <a:gd name="connsiteY11" fmla="*/ 5127944 h 5127944"/>
              <a:gd name="connsiteX12" fmla="*/ 286871 w 4635654"/>
              <a:gd name="connsiteY12" fmla="*/ 4137344 h 5127944"/>
              <a:gd name="connsiteX13" fmla="*/ 4483 w 4635654"/>
              <a:gd name="connsiteY13" fmla="*/ 3586015 h 5127944"/>
              <a:gd name="connsiteX14" fmla="*/ 0 w 4635654"/>
              <a:gd name="connsiteY14" fmla="*/ 1618262 h 5127944"/>
              <a:gd name="connsiteX15" fmla="*/ 286873 w 4635654"/>
              <a:gd name="connsiteY15" fmla="*/ 1084862 h 5127944"/>
              <a:gd name="connsiteX0" fmla="*/ 286873 w 4635654"/>
              <a:gd name="connsiteY0" fmla="*/ 1084862 h 5127944"/>
              <a:gd name="connsiteX1" fmla="*/ 1992593 w 4635654"/>
              <a:gd name="connsiteY1" fmla="*/ 145341 h 5127944"/>
              <a:gd name="connsiteX2" fmla="*/ 2335306 w 4635654"/>
              <a:gd name="connsiteY2" fmla="*/ 4615 h 5127944"/>
              <a:gd name="connsiteX3" fmla="*/ 2659810 w 4635654"/>
              <a:gd name="connsiteY3" fmla="*/ 141140 h 5127944"/>
              <a:gd name="connsiteX4" fmla="*/ 4267200 w 4635654"/>
              <a:gd name="connsiteY4" fmla="*/ 1075897 h 5127944"/>
              <a:gd name="connsiteX5" fmla="*/ 4586568 w 4635654"/>
              <a:gd name="connsiteY5" fmla="*/ 1324295 h 5127944"/>
              <a:gd name="connsiteX6" fmla="*/ 4634753 w 4635654"/>
              <a:gd name="connsiteY6" fmla="*/ 1663085 h 5127944"/>
              <a:gd name="connsiteX7" fmla="*/ 4620465 w 4635654"/>
              <a:gd name="connsiteY7" fmla="*/ 3593112 h 5127944"/>
              <a:gd name="connsiteX8" fmla="*/ 4556406 w 4635654"/>
              <a:gd name="connsiteY8" fmla="*/ 3965895 h 5127944"/>
              <a:gd name="connsiteX9" fmla="*/ 4289612 w 4635654"/>
              <a:gd name="connsiteY9" fmla="*/ 4191133 h 5127944"/>
              <a:gd name="connsiteX10" fmla="*/ 2689412 w 4635654"/>
              <a:gd name="connsiteY10" fmla="*/ 5123462 h 5127944"/>
              <a:gd name="connsiteX11" fmla="*/ 1976719 w 4635654"/>
              <a:gd name="connsiteY11" fmla="*/ 5127944 h 5127944"/>
              <a:gd name="connsiteX12" fmla="*/ 286871 w 4635654"/>
              <a:gd name="connsiteY12" fmla="*/ 4137344 h 5127944"/>
              <a:gd name="connsiteX13" fmla="*/ 4483 w 4635654"/>
              <a:gd name="connsiteY13" fmla="*/ 3586015 h 5127944"/>
              <a:gd name="connsiteX14" fmla="*/ 0 w 4635654"/>
              <a:gd name="connsiteY14" fmla="*/ 1618262 h 5127944"/>
              <a:gd name="connsiteX15" fmla="*/ 286873 w 4635654"/>
              <a:gd name="connsiteY15" fmla="*/ 1084862 h 5127944"/>
              <a:gd name="connsiteX0" fmla="*/ 286873 w 4635654"/>
              <a:gd name="connsiteY0" fmla="*/ 1080252 h 5123334"/>
              <a:gd name="connsiteX1" fmla="*/ 1992593 w 4635654"/>
              <a:gd name="connsiteY1" fmla="*/ 140731 h 5123334"/>
              <a:gd name="connsiteX2" fmla="*/ 2335306 w 4635654"/>
              <a:gd name="connsiteY2" fmla="*/ 5 h 5123334"/>
              <a:gd name="connsiteX3" fmla="*/ 2659810 w 4635654"/>
              <a:gd name="connsiteY3" fmla="*/ 136530 h 5123334"/>
              <a:gd name="connsiteX4" fmla="*/ 4267200 w 4635654"/>
              <a:gd name="connsiteY4" fmla="*/ 1071287 h 5123334"/>
              <a:gd name="connsiteX5" fmla="*/ 4586568 w 4635654"/>
              <a:gd name="connsiteY5" fmla="*/ 1319685 h 5123334"/>
              <a:gd name="connsiteX6" fmla="*/ 4634753 w 4635654"/>
              <a:gd name="connsiteY6" fmla="*/ 1658475 h 5123334"/>
              <a:gd name="connsiteX7" fmla="*/ 4620465 w 4635654"/>
              <a:gd name="connsiteY7" fmla="*/ 3588502 h 5123334"/>
              <a:gd name="connsiteX8" fmla="*/ 4556406 w 4635654"/>
              <a:gd name="connsiteY8" fmla="*/ 3961285 h 5123334"/>
              <a:gd name="connsiteX9" fmla="*/ 4289612 w 4635654"/>
              <a:gd name="connsiteY9" fmla="*/ 4186523 h 5123334"/>
              <a:gd name="connsiteX10" fmla="*/ 2689412 w 4635654"/>
              <a:gd name="connsiteY10" fmla="*/ 5118852 h 5123334"/>
              <a:gd name="connsiteX11" fmla="*/ 1976719 w 4635654"/>
              <a:gd name="connsiteY11" fmla="*/ 5123334 h 5123334"/>
              <a:gd name="connsiteX12" fmla="*/ 286871 w 4635654"/>
              <a:gd name="connsiteY12" fmla="*/ 4132734 h 5123334"/>
              <a:gd name="connsiteX13" fmla="*/ 4483 w 4635654"/>
              <a:gd name="connsiteY13" fmla="*/ 3581405 h 5123334"/>
              <a:gd name="connsiteX14" fmla="*/ 0 w 4635654"/>
              <a:gd name="connsiteY14" fmla="*/ 1613652 h 5123334"/>
              <a:gd name="connsiteX15" fmla="*/ 286873 w 4635654"/>
              <a:gd name="connsiteY15" fmla="*/ 1080252 h 5123334"/>
              <a:gd name="connsiteX0" fmla="*/ 286873 w 4635654"/>
              <a:gd name="connsiteY0" fmla="*/ 1067553 h 5110635"/>
              <a:gd name="connsiteX1" fmla="*/ 1992593 w 4635654"/>
              <a:gd name="connsiteY1" fmla="*/ 128032 h 5110635"/>
              <a:gd name="connsiteX2" fmla="*/ 2336893 w 4635654"/>
              <a:gd name="connsiteY2" fmla="*/ 6 h 5110635"/>
              <a:gd name="connsiteX3" fmla="*/ 2659810 w 4635654"/>
              <a:gd name="connsiteY3" fmla="*/ 123831 h 5110635"/>
              <a:gd name="connsiteX4" fmla="*/ 4267200 w 4635654"/>
              <a:gd name="connsiteY4" fmla="*/ 1058588 h 5110635"/>
              <a:gd name="connsiteX5" fmla="*/ 4586568 w 4635654"/>
              <a:gd name="connsiteY5" fmla="*/ 1306986 h 5110635"/>
              <a:gd name="connsiteX6" fmla="*/ 4634753 w 4635654"/>
              <a:gd name="connsiteY6" fmla="*/ 1645776 h 5110635"/>
              <a:gd name="connsiteX7" fmla="*/ 4620465 w 4635654"/>
              <a:gd name="connsiteY7" fmla="*/ 3575803 h 5110635"/>
              <a:gd name="connsiteX8" fmla="*/ 4556406 w 4635654"/>
              <a:gd name="connsiteY8" fmla="*/ 3948586 h 5110635"/>
              <a:gd name="connsiteX9" fmla="*/ 4289612 w 4635654"/>
              <a:gd name="connsiteY9" fmla="*/ 4173824 h 5110635"/>
              <a:gd name="connsiteX10" fmla="*/ 2689412 w 4635654"/>
              <a:gd name="connsiteY10" fmla="*/ 5106153 h 5110635"/>
              <a:gd name="connsiteX11" fmla="*/ 1976719 w 4635654"/>
              <a:gd name="connsiteY11" fmla="*/ 5110635 h 5110635"/>
              <a:gd name="connsiteX12" fmla="*/ 286871 w 4635654"/>
              <a:gd name="connsiteY12" fmla="*/ 4120035 h 5110635"/>
              <a:gd name="connsiteX13" fmla="*/ 4483 w 4635654"/>
              <a:gd name="connsiteY13" fmla="*/ 3568706 h 5110635"/>
              <a:gd name="connsiteX14" fmla="*/ 0 w 4635654"/>
              <a:gd name="connsiteY14" fmla="*/ 1600953 h 5110635"/>
              <a:gd name="connsiteX15" fmla="*/ 286873 w 4635654"/>
              <a:gd name="connsiteY15" fmla="*/ 1067553 h 5110635"/>
              <a:gd name="connsiteX0" fmla="*/ 286873 w 4635654"/>
              <a:gd name="connsiteY0" fmla="*/ 1067553 h 5110635"/>
              <a:gd name="connsiteX1" fmla="*/ 1992593 w 4635654"/>
              <a:gd name="connsiteY1" fmla="*/ 128032 h 5110635"/>
              <a:gd name="connsiteX2" fmla="*/ 2336893 w 4635654"/>
              <a:gd name="connsiteY2" fmla="*/ 6 h 5110635"/>
              <a:gd name="connsiteX3" fmla="*/ 2659810 w 4635654"/>
              <a:gd name="connsiteY3" fmla="*/ 123831 h 5110635"/>
              <a:gd name="connsiteX4" fmla="*/ 4267200 w 4635654"/>
              <a:gd name="connsiteY4" fmla="*/ 1058588 h 5110635"/>
              <a:gd name="connsiteX5" fmla="*/ 4586568 w 4635654"/>
              <a:gd name="connsiteY5" fmla="*/ 1306986 h 5110635"/>
              <a:gd name="connsiteX6" fmla="*/ 4634753 w 4635654"/>
              <a:gd name="connsiteY6" fmla="*/ 1645776 h 5110635"/>
              <a:gd name="connsiteX7" fmla="*/ 4620465 w 4635654"/>
              <a:gd name="connsiteY7" fmla="*/ 3575803 h 5110635"/>
              <a:gd name="connsiteX8" fmla="*/ 4556406 w 4635654"/>
              <a:gd name="connsiteY8" fmla="*/ 3948586 h 5110635"/>
              <a:gd name="connsiteX9" fmla="*/ 4289612 w 4635654"/>
              <a:gd name="connsiteY9" fmla="*/ 4173824 h 5110635"/>
              <a:gd name="connsiteX10" fmla="*/ 2689412 w 4635654"/>
              <a:gd name="connsiteY10" fmla="*/ 5106153 h 5110635"/>
              <a:gd name="connsiteX11" fmla="*/ 1976719 w 4635654"/>
              <a:gd name="connsiteY11" fmla="*/ 5110635 h 5110635"/>
              <a:gd name="connsiteX12" fmla="*/ 286871 w 4635654"/>
              <a:gd name="connsiteY12" fmla="*/ 4120035 h 5110635"/>
              <a:gd name="connsiteX13" fmla="*/ 4483 w 4635654"/>
              <a:gd name="connsiteY13" fmla="*/ 3568706 h 5110635"/>
              <a:gd name="connsiteX14" fmla="*/ 0 w 4635654"/>
              <a:gd name="connsiteY14" fmla="*/ 1600953 h 5110635"/>
              <a:gd name="connsiteX15" fmla="*/ 286873 w 4635654"/>
              <a:gd name="connsiteY15" fmla="*/ 1067553 h 5110635"/>
              <a:gd name="connsiteX0" fmla="*/ 286873 w 4635654"/>
              <a:gd name="connsiteY0" fmla="*/ 1067553 h 5110635"/>
              <a:gd name="connsiteX1" fmla="*/ 1992593 w 4635654"/>
              <a:gd name="connsiteY1" fmla="*/ 128032 h 5110635"/>
              <a:gd name="connsiteX2" fmla="*/ 2336893 w 4635654"/>
              <a:gd name="connsiteY2" fmla="*/ 6 h 5110635"/>
              <a:gd name="connsiteX3" fmla="*/ 2659810 w 4635654"/>
              <a:gd name="connsiteY3" fmla="*/ 123831 h 5110635"/>
              <a:gd name="connsiteX4" fmla="*/ 4267200 w 4635654"/>
              <a:gd name="connsiteY4" fmla="*/ 1058588 h 5110635"/>
              <a:gd name="connsiteX5" fmla="*/ 4586568 w 4635654"/>
              <a:gd name="connsiteY5" fmla="*/ 1306986 h 5110635"/>
              <a:gd name="connsiteX6" fmla="*/ 4634753 w 4635654"/>
              <a:gd name="connsiteY6" fmla="*/ 1645776 h 5110635"/>
              <a:gd name="connsiteX7" fmla="*/ 4620465 w 4635654"/>
              <a:gd name="connsiteY7" fmla="*/ 3575803 h 5110635"/>
              <a:gd name="connsiteX8" fmla="*/ 4556406 w 4635654"/>
              <a:gd name="connsiteY8" fmla="*/ 3948586 h 5110635"/>
              <a:gd name="connsiteX9" fmla="*/ 4289612 w 4635654"/>
              <a:gd name="connsiteY9" fmla="*/ 4173824 h 5110635"/>
              <a:gd name="connsiteX10" fmla="*/ 2689412 w 4635654"/>
              <a:gd name="connsiteY10" fmla="*/ 5106153 h 5110635"/>
              <a:gd name="connsiteX11" fmla="*/ 1976719 w 4635654"/>
              <a:gd name="connsiteY11" fmla="*/ 5110635 h 5110635"/>
              <a:gd name="connsiteX12" fmla="*/ 286871 w 4635654"/>
              <a:gd name="connsiteY12" fmla="*/ 4120035 h 5110635"/>
              <a:gd name="connsiteX13" fmla="*/ 4483 w 4635654"/>
              <a:gd name="connsiteY13" fmla="*/ 3568706 h 5110635"/>
              <a:gd name="connsiteX14" fmla="*/ 0 w 4635654"/>
              <a:gd name="connsiteY14" fmla="*/ 1600953 h 5110635"/>
              <a:gd name="connsiteX15" fmla="*/ 286873 w 4635654"/>
              <a:gd name="connsiteY15" fmla="*/ 1067553 h 5110635"/>
              <a:gd name="connsiteX0" fmla="*/ 286873 w 4635654"/>
              <a:gd name="connsiteY0" fmla="*/ 1067553 h 5110635"/>
              <a:gd name="connsiteX1" fmla="*/ 1992593 w 4635654"/>
              <a:gd name="connsiteY1" fmla="*/ 128032 h 5110635"/>
              <a:gd name="connsiteX2" fmla="*/ 2336893 w 4635654"/>
              <a:gd name="connsiteY2" fmla="*/ 6 h 5110635"/>
              <a:gd name="connsiteX3" fmla="*/ 2659810 w 4635654"/>
              <a:gd name="connsiteY3" fmla="*/ 123831 h 5110635"/>
              <a:gd name="connsiteX4" fmla="*/ 4267200 w 4635654"/>
              <a:gd name="connsiteY4" fmla="*/ 1058588 h 5110635"/>
              <a:gd name="connsiteX5" fmla="*/ 4586568 w 4635654"/>
              <a:gd name="connsiteY5" fmla="*/ 1306986 h 5110635"/>
              <a:gd name="connsiteX6" fmla="*/ 4634753 w 4635654"/>
              <a:gd name="connsiteY6" fmla="*/ 1645776 h 5110635"/>
              <a:gd name="connsiteX7" fmla="*/ 4620465 w 4635654"/>
              <a:gd name="connsiteY7" fmla="*/ 3575803 h 5110635"/>
              <a:gd name="connsiteX8" fmla="*/ 4556406 w 4635654"/>
              <a:gd name="connsiteY8" fmla="*/ 3948586 h 5110635"/>
              <a:gd name="connsiteX9" fmla="*/ 4289612 w 4635654"/>
              <a:gd name="connsiteY9" fmla="*/ 4173824 h 5110635"/>
              <a:gd name="connsiteX10" fmla="*/ 2689412 w 4635654"/>
              <a:gd name="connsiteY10" fmla="*/ 5106153 h 5110635"/>
              <a:gd name="connsiteX11" fmla="*/ 1976719 w 4635654"/>
              <a:gd name="connsiteY11" fmla="*/ 5110635 h 5110635"/>
              <a:gd name="connsiteX12" fmla="*/ 286871 w 4635654"/>
              <a:gd name="connsiteY12" fmla="*/ 4120035 h 5110635"/>
              <a:gd name="connsiteX13" fmla="*/ 4483 w 4635654"/>
              <a:gd name="connsiteY13" fmla="*/ 3568706 h 5110635"/>
              <a:gd name="connsiteX14" fmla="*/ 0 w 4635654"/>
              <a:gd name="connsiteY14" fmla="*/ 1600953 h 5110635"/>
              <a:gd name="connsiteX15" fmla="*/ 286873 w 4635654"/>
              <a:gd name="connsiteY15" fmla="*/ 1067553 h 5110635"/>
              <a:gd name="connsiteX0" fmla="*/ 286873 w 4635654"/>
              <a:gd name="connsiteY0" fmla="*/ 1067553 h 5110635"/>
              <a:gd name="connsiteX1" fmla="*/ 1992593 w 4635654"/>
              <a:gd name="connsiteY1" fmla="*/ 128032 h 5110635"/>
              <a:gd name="connsiteX2" fmla="*/ 2336893 w 4635654"/>
              <a:gd name="connsiteY2" fmla="*/ 6 h 5110635"/>
              <a:gd name="connsiteX3" fmla="*/ 2659810 w 4635654"/>
              <a:gd name="connsiteY3" fmla="*/ 123831 h 5110635"/>
              <a:gd name="connsiteX4" fmla="*/ 4267200 w 4635654"/>
              <a:gd name="connsiteY4" fmla="*/ 1058588 h 5110635"/>
              <a:gd name="connsiteX5" fmla="*/ 4586568 w 4635654"/>
              <a:gd name="connsiteY5" fmla="*/ 1306986 h 5110635"/>
              <a:gd name="connsiteX6" fmla="*/ 4634753 w 4635654"/>
              <a:gd name="connsiteY6" fmla="*/ 1645776 h 5110635"/>
              <a:gd name="connsiteX7" fmla="*/ 4620465 w 4635654"/>
              <a:gd name="connsiteY7" fmla="*/ 3575803 h 5110635"/>
              <a:gd name="connsiteX8" fmla="*/ 4556406 w 4635654"/>
              <a:gd name="connsiteY8" fmla="*/ 3948586 h 5110635"/>
              <a:gd name="connsiteX9" fmla="*/ 4289612 w 4635654"/>
              <a:gd name="connsiteY9" fmla="*/ 4173824 h 5110635"/>
              <a:gd name="connsiteX10" fmla="*/ 2689412 w 4635654"/>
              <a:gd name="connsiteY10" fmla="*/ 5106153 h 5110635"/>
              <a:gd name="connsiteX11" fmla="*/ 1976719 w 4635654"/>
              <a:gd name="connsiteY11" fmla="*/ 5110635 h 5110635"/>
              <a:gd name="connsiteX12" fmla="*/ 348783 w 4635654"/>
              <a:gd name="connsiteY12" fmla="*/ 4156548 h 5110635"/>
              <a:gd name="connsiteX13" fmla="*/ 4483 w 4635654"/>
              <a:gd name="connsiteY13" fmla="*/ 3568706 h 5110635"/>
              <a:gd name="connsiteX14" fmla="*/ 0 w 4635654"/>
              <a:gd name="connsiteY14" fmla="*/ 1600953 h 5110635"/>
              <a:gd name="connsiteX15" fmla="*/ 286873 w 4635654"/>
              <a:gd name="connsiteY15" fmla="*/ 1067553 h 5110635"/>
              <a:gd name="connsiteX0" fmla="*/ 286873 w 4635654"/>
              <a:gd name="connsiteY0" fmla="*/ 1067553 h 5110635"/>
              <a:gd name="connsiteX1" fmla="*/ 1992593 w 4635654"/>
              <a:gd name="connsiteY1" fmla="*/ 128032 h 5110635"/>
              <a:gd name="connsiteX2" fmla="*/ 2336893 w 4635654"/>
              <a:gd name="connsiteY2" fmla="*/ 6 h 5110635"/>
              <a:gd name="connsiteX3" fmla="*/ 2659810 w 4635654"/>
              <a:gd name="connsiteY3" fmla="*/ 123831 h 5110635"/>
              <a:gd name="connsiteX4" fmla="*/ 4267200 w 4635654"/>
              <a:gd name="connsiteY4" fmla="*/ 1058588 h 5110635"/>
              <a:gd name="connsiteX5" fmla="*/ 4586568 w 4635654"/>
              <a:gd name="connsiteY5" fmla="*/ 1306986 h 5110635"/>
              <a:gd name="connsiteX6" fmla="*/ 4634753 w 4635654"/>
              <a:gd name="connsiteY6" fmla="*/ 1645776 h 5110635"/>
              <a:gd name="connsiteX7" fmla="*/ 4620465 w 4635654"/>
              <a:gd name="connsiteY7" fmla="*/ 3575803 h 5110635"/>
              <a:gd name="connsiteX8" fmla="*/ 4556406 w 4635654"/>
              <a:gd name="connsiteY8" fmla="*/ 3948586 h 5110635"/>
              <a:gd name="connsiteX9" fmla="*/ 4289612 w 4635654"/>
              <a:gd name="connsiteY9" fmla="*/ 4173824 h 5110635"/>
              <a:gd name="connsiteX10" fmla="*/ 2689412 w 4635654"/>
              <a:gd name="connsiteY10" fmla="*/ 5106153 h 5110635"/>
              <a:gd name="connsiteX11" fmla="*/ 1976719 w 4635654"/>
              <a:gd name="connsiteY11" fmla="*/ 5110635 h 5110635"/>
              <a:gd name="connsiteX12" fmla="*/ 348783 w 4635654"/>
              <a:gd name="connsiteY12" fmla="*/ 4156548 h 5110635"/>
              <a:gd name="connsiteX13" fmla="*/ 4483 w 4635654"/>
              <a:gd name="connsiteY13" fmla="*/ 3568706 h 5110635"/>
              <a:gd name="connsiteX14" fmla="*/ 0 w 4635654"/>
              <a:gd name="connsiteY14" fmla="*/ 1600953 h 5110635"/>
              <a:gd name="connsiteX15" fmla="*/ 286873 w 4635654"/>
              <a:gd name="connsiteY15" fmla="*/ 1067553 h 5110635"/>
              <a:gd name="connsiteX0" fmla="*/ 286873 w 4635654"/>
              <a:gd name="connsiteY0" fmla="*/ 1067553 h 5110635"/>
              <a:gd name="connsiteX1" fmla="*/ 1992593 w 4635654"/>
              <a:gd name="connsiteY1" fmla="*/ 128032 h 5110635"/>
              <a:gd name="connsiteX2" fmla="*/ 2336893 w 4635654"/>
              <a:gd name="connsiteY2" fmla="*/ 6 h 5110635"/>
              <a:gd name="connsiteX3" fmla="*/ 2659810 w 4635654"/>
              <a:gd name="connsiteY3" fmla="*/ 123831 h 5110635"/>
              <a:gd name="connsiteX4" fmla="*/ 4267200 w 4635654"/>
              <a:gd name="connsiteY4" fmla="*/ 1058588 h 5110635"/>
              <a:gd name="connsiteX5" fmla="*/ 4586568 w 4635654"/>
              <a:gd name="connsiteY5" fmla="*/ 1306986 h 5110635"/>
              <a:gd name="connsiteX6" fmla="*/ 4634753 w 4635654"/>
              <a:gd name="connsiteY6" fmla="*/ 1645776 h 5110635"/>
              <a:gd name="connsiteX7" fmla="*/ 4620465 w 4635654"/>
              <a:gd name="connsiteY7" fmla="*/ 3575803 h 5110635"/>
              <a:gd name="connsiteX8" fmla="*/ 4556406 w 4635654"/>
              <a:gd name="connsiteY8" fmla="*/ 3948586 h 5110635"/>
              <a:gd name="connsiteX9" fmla="*/ 4289612 w 4635654"/>
              <a:gd name="connsiteY9" fmla="*/ 4173824 h 5110635"/>
              <a:gd name="connsiteX10" fmla="*/ 2689412 w 4635654"/>
              <a:gd name="connsiteY10" fmla="*/ 5106153 h 5110635"/>
              <a:gd name="connsiteX11" fmla="*/ 1976719 w 4635654"/>
              <a:gd name="connsiteY11" fmla="*/ 5110635 h 5110635"/>
              <a:gd name="connsiteX12" fmla="*/ 348783 w 4635654"/>
              <a:gd name="connsiteY12" fmla="*/ 4156548 h 5110635"/>
              <a:gd name="connsiteX13" fmla="*/ 4483 w 4635654"/>
              <a:gd name="connsiteY13" fmla="*/ 3568706 h 5110635"/>
              <a:gd name="connsiteX14" fmla="*/ 0 w 4635654"/>
              <a:gd name="connsiteY14" fmla="*/ 1600953 h 5110635"/>
              <a:gd name="connsiteX15" fmla="*/ 286873 w 4635654"/>
              <a:gd name="connsiteY15" fmla="*/ 1067553 h 5110635"/>
              <a:gd name="connsiteX0" fmla="*/ 286873 w 4635654"/>
              <a:gd name="connsiteY0" fmla="*/ 1067553 h 5237636"/>
              <a:gd name="connsiteX1" fmla="*/ 1992593 w 4635654"/>
              <a:gd name="connsiteY1" fmla="*/ 128032 h 5237636"/>
              <a:gd name="connsiteX2" fmla="*/ 2336893 w 4635654"/>
              <a:gd name="connsiteY2" fmla="*/ 6 h 5237636"/>
              <a:gd name="connsiteX3" fmla="*/ 2659810 w 4635654"/>
              <a:gd name="connsiteY3" fmla="*/ 123831 h 5237636"/>
              <a:gd name="connsiteX4" fmla="*/ 4267200 w 4635654"/>
              <a:gd name="connsiteY4" fmla="*/ 1058588 h 5237636"/>
              <a:gd name="connsiteX5" fmla="*/ 4586568 w 4635654"/>
              <a:gd name="connsiteY5" fmla="*/ 1306986 h 5237636"/>
              <a:gd name="connsiteX6" fmla="*/ 4634753 w 4635654"/>
              <a:gd name="connsiteY6" fmla="*/ 1645776 h 5237636"/>
              <a:gd name="connsiteX7" fmla="*/ 4620465 w 4635654"/>
              <a:gd name="connsiteY7" fmla="*/ 3575803 h 5237636"/>
              <a:gd name="connsiteX8" fmla="*/ 4556406 w 4635654"/>
              <a:gd name="connsiteY8" fmla="*/ 3948586 h 5237636"/>
              <a:gd name="connsiteX9" fmla="*/ 4289612 w 4635654"/>
              <a:gd name="connsiteY9" fmla="*/ 4173824 h 5237636"/>
              <a:gd name="connsiteX10" fmla="*/ 2689412 w 4635654"/>
              <a:gd name="connsiteY10" fmla="*/ 5106153 h 5237636"/>
              <a:gd name="connsiteX11" fmla="*/ 2335492 w 4635654"/>
              <a:gd name="connsiteY11" fmla="*/ 5237636 h 5237636"/>
              <a:gd name="connsiteX12" fmla="*/ 1976719 w 4635654"/>
              <a:gd name="connsiteY12" fmla="*/ 5110635 h 5237636"/>
              <a:gd name="connsiteX13" fmla="*/ 348783 w 4635654"/>
              <a:gd name="connsiteY13" fmla="*/ 4156548 h 5237636"/>
              <a:gd name="connsiteX14" fmla="*/ 4483 w 4635654"/>
              <a:gd name="connsiteY14" fmla="*/ 3568706 h 5237636"/>
              <a:gd name="connsiteX15" fmla="*/ 0 w 4635654"/>
              <a:gd name="connsiteY15" fmla="*/ 1600953 h 5237636"/>
              <a:gd name="connsiteX16" fmla="*/ 286873 w 4635654"/>
              <a:gd name="connsiteY16" fmla="*/ 1067553 h 5237636"/>
              <a:gd name="connsiteX0" fmla="*/ 286873 w 4635654"/>
              <a:gd name="connsiteY0" fmla="*/ 1067553 h 5237636"/>
              <a:gd name="connsiteX1" fmla="*/ 1992593 w 4635654"/>
              <a:gd name="connsiteY1" fmla="*/ 128032 h 5237636"/>
              <a:gd name="connsiteX2" fmla="*/ 2336893 w 4635654"/>
              <a:gd name="connsiteY2" fmla="*/ 6 h 5237636"/>
              <a:gd name="connsiteX3" fmla="*/ 2659810 w 4635654"/>
              <a:gd name="connsiteY3" fmla="*/ 123831 h 5237636"/>
              <a:gd name="connsiteX4" fmla="*/ 4267200 w 4635654"/>
              <a:gd name="connsiteY4" fmla="*/ 1058588 h 5237636"/>
              <a:gd name="connsiteX5" fmla="*/ 4586568 w 4635654"/>
              <a:gd name="connsiteY5" fmla="*/ 1306986 h 5237636"/>
              <a:gd name="connsiteX6" fmla="*/ 4634753 w 4635654"/>
              <a:gd name="connsiteY6" fmla="*/ 1645776 h 5237636"/>
              <a:gd name="connsiteX7" fmla="*/ 4620465 w 4635654"/>
              <a:gd name="connsiteY7" fmla="*/ 3575803 h 5237636"/>
              <a:gd name="connsiteX8" fmla="*/ 4556406 w 4635654"/>
              <a:gd name="connsiteY8" fmla="*/ 3948586 h 5237636"/>
              <a:gd name="connsiteX9" fmla="*/ 4289612 w 4635654"/>
              <a:gd name="connsiteY9" fmla="*/ 4173824 h 5237636"/>
              <a:gd name="connsiteX10" fmla="*/ 2689412 w 4635654"/>
              <a:gd name="connsiteY10" fmla="*/ 5106153 h 5237636"/>
              <a:gd name="connsiteX11" fmla="*/ 2335492 w 4635654"/>
              <a:gd name="connsiteY11" fmla="*/ 5237636 h 5237636"/>
              <a:gd name="connsiteX12" fmla="*/ 1976719 w 4635654"/>
              <a:gd name="connsiteY12" fmla="*/ 5110635 h 5237636"/>
              <a:gd name="connsiteX13" fmla="*/ 348783 w 4635654"/>
              <a:gd name="connsiteY13" fmla="*/ 4156548 h 5237636"/>
              <a:gd name="connsiteX14" fmla="*/ 4483 w 4635654"/>
              <a:gd name="connsiteY14" fmla="*/ 3568706 h 5237636"/>
              <a:gd name="connsiteX15" fmla="*/ 0 w 4635654"/>
              <a:gd name="connsiteY15" fmla="*/ 1600953 h 5237636"/>
              <a:gd name="connsiteX16" fmla="*/ 286873 w 4635654"/>
              <a:gd name="connsiteY16" fmla="*/ 1067553 h 5237636"/>
              <a:gd name="connsiteX0" fmla="*/ 286873 w 4635654"/>
              <a:gd name="connsiteY0" fmla="*/ 1067553 h 5237636"/>
              <a:gd name="connsiteX1" fmla="*/ 1992593 w 4635654"/>
              <a:gd name="connsiteY1" fmla="*/ 128032 h 5237636"/>
              <a:gd name="connsiteX2" fmla="*/ 2336893 w 4635654"/>
              <a:gd name="connsiteY2" fmla="*/ 6 h 5237636"/>
              <a:gd name="connsiteX3" fmla="*/ 2659810 w 4635654"/>
              <a:gd name="connsiteY3" fmla="*/ 123831 h 5237636"/>
              <a:gd name="connsiteX4" fmla="*/ 4267200 w 4635654"/>
              <a:gd name="connsiteY4" fmla="*/ 1058588 h 5237636"/>
              <a:gd name="connsiteX5" fmla="*/ 4586568 w 4635654"/>
              <a:gd name="connsiteY5" fmla="*/ 1306986 h 5237636"/>
              <a:gd name="connsiteX6" fmla="*/ 4634753 w 4635654"/>
              <a:gd name="connsiteY6" fmla="*/ 1645776 h 5237636"/>
              <a:gd name="connsiteX7" fmla="*/ 4620465 w 4635654"/>
              <a:gd name="connsiteY7" fmla="*/ 3575803 h 5237636"/>
              <a:gd name="connsiteX8" fmla="*/ 4556406 w 4635654"/>
              <a:gd name="connsiteY8" fmla="*/ 3948586 h 5237636"/>
              <a:gd name="connsiteX9" fmla="*/ 4289612 w 4635654"/>
              <a:gd name="connsiteY9" fmla="*/ 4173824 h 5237636"/>
              <a:gd name="connsiteX10" fmla="*/ 2689412 w 4635654"/>
              <a:gd name="connsiteY10" fmla="*/ 5106153 h 5237636"/>
              <a:gd name="connsiteX11" fmla="*/ 2335492 w 4635654"/>
              <a:gd name="connsiteY11" fmla="*/ 5237636 h 5237636"/>
              <a:gd name="connsiteX12" fmla="*/ 1976719 w 4635654"/>
              <a:gd name="connsiteY12" fmla="*/ 5110635 h 5237636"/>
              <a:gd name="connsiteX13" fmla="*/ 348783 w 4635654"/>
              <a:gd name="connsiteY13" fmla="*/ 4156548 h 5237636"/>
              <a:gd name="connsiteX14" fmla="*/ 4483 w 4635654"/>
              <a:gd name="connsiteY14" fmla="*/ 3568706 h 5237636"/>
              <a:gd name="connsiteX15" fmla="*/ 0 w 4635654"/>
              <a:gd name="connsiteY15" fmla="*/ 1600953 h 5237636"/>
              <a:gd name="connsiteX16" fmla="*/ 286873 w 4635654"/>
              <a:gd name="connsiteY16" fmla="*/ 1067553 h 5237636"/>
              <a:gd name="connsiteX0" fmla="*/ 286873 w 4635654"/>
              <a:gd name="connsiteY0" fmla="*/ 1067553 h 5237636"/>
              <a:gd name="connsiteX1" fmla="*/ 1992593 w 4635654"/>
              <a:gd name="connsiteY1" fmla="*/ 128032 h 5237636"/>
              <a:gd name="connsiteX2" fmla="*/ 2336893 w 4635654"/>
              <a:gd name="connsiteY2" fmla="*/ 6 h 5237636"/>
              <a:gd name="connsiteX3" fmla="*/ 2659810 w 4635654"/>
              <a:gd name="connsiteY3" fmla="*/ 123831 h 5237636"/>
              <a:gd name="connsiteX4" fmla="*/ 4267200 w 4635654"/>
              <a:gd name="connsiteY4" fmla="*/ 1058588 h 5237636"/>
              <a:gd name="connsiteX5" fmla="*/ 4586568 w 4635654"/>
              <a:gd name="connsiteY5" fmla="*/ 1306986 h 5237636"/>
              <a:gd name="connsiteX6" fmla="*/ 4634753 w 4635654"/>
              <a:gd name="connsiteY6" fmla="*/ 1645776 h 5237636"/>
              <a:gd name="connsiteX7" fmla="*/ 4620465 w 4635654"/>
              <a:gd name="connsiteY7" fmla="*/ 3575803 h 5237636"/>
              <a:gd name="connsiteX8" fmla="*/ 4556406 w 4635654"/>
              <a:gd name="connsiteY8" fmla="*/ 3948586 h 5237636"/>
              <a:gd name="connsiteX9" fmla="*/ 4289612 w 4635654"/>
              <a:gd name="connsiteY9" fmla="*/ 4173824 h 5237636"/>
              <a:gd name="connsiteX10" fmla="*/ 2689412 w 4635654"/>
              <a:gd name="connsiteY10" fmla="*/ 5106153 h 5237636"/>
              <a:gd name="connsiteX11" fmla="*/ 2335492 w 4635654"/>
              <a:gd name="connsiteY11" fmla="*/ 5237636 h 5237636"/>
              <a:gd name="connsiteX12" fmla="*/ 1976719 w 4635654"/>
              <a:gd name="connsiteY12" fmla="*/ 5110635 h 5237636"/>
              <a:gd name="connsiteX13" fmla="*/ 348783 w 4635654"/>
              <a:gd name="connsiteY13" fmla="*/ 4156548 h 5237636"/>
              <a:gd name="connsiteX14" fmla="*/ 4483 w 4635654"/>
              <a:gd name="connsiteY14" fmla="*/ 3568706 h 5237636"/>
              <a:gd name="connsiteX15" fmla="*/ 0 w 4635654"/>
              <a:gd name="connsiteY15" fmla="*/ 1600953 h 5237636"/>
              <a:gd name="connsiteX16" fmla="*/ 286873 w 4635654"/>
              <a:gd name="connsiteY16" fmla="*/ 1067553 h 5237636"/>
              <a:gd name="connsiteX0" fmla="*/ 286873 w 4635654"/>
              <a:gd name="connsiteY0" fmla="*/ 1067553 h 5237636"/>
              <a:gd name="connsiteX1" fmla="*/ 1992593 w 4635654"/>
              <a:gd name="connsiteY1" fmla="*/ 128032 h 5237636"/>
              <a:gd name="connsiteX2" fmla="*/ 2336893 w 4635654"/>
              <a:gd name="connsiteY2" fmla="*/ 6 h 5237636"/>
              <a:gd name="connsiteX3" fmla="*/ 2659810 w 4635654"/>
              <a:gd name="connsiteY3" fmla="*/ 123831 h 5237636"/>
              <a:gd name="connsiteX4" fmla="*/ 4267200 w 4635654"/>
              <a:gd name="connsiteY4" fmla="*/ 1058588 h 5237636"/>
              <a:gd name="connsiteX5" fmla="*/ 4586568 w 4635654"/>
              <a:gd name="connsiteY5" fmla="*/ 1306986 h 5237636"/>
              <a:gd name="connsiteX6" fmla="*/ 4634753 w 4635654"/>
              <a:gd name="connsiteY6" fmla="*/ 1645776 h 5237636"/>
              <a:gd name="connsiteX7" fmla="*/ 4620465 w 4635654"/>
              <a:gd name="connsiteY7" fmla="*/ 3575803 h 5237636"/>
              <a:gd name="connsiteX8" fmla="*/ 4556406 w 4635654"/>
              <a:gd name="connsiteY8" fmla="*/ 3948586 h 5237636"/>
              <a:gd name="connsiteX9" fmla="*/ 4289612 w 4635654"/>
              <a:gd name="connsiteY9" fmla="*/ 4173824 h 5237636"/>
              <a:gd name="connsiteX10" fmla="*/ 2689412 w 4635654"/>
              <a:gd name="connsiteY10" fmla="*/ 5106153 h 5237636"/>
              <a:gd name="connsiteX11" fmla="*/ 2335492 w 4635654"/>
              <a:gd name="connsiteY11" fmla="*/ 5237636 h 5237636"/>
              <a:gd name="connsiteX12" fmla="*/ 1976719 w 4635654"/>
              <a:gd name="connsiteY12" fmla="*/ 5110635 h 5237636"/>
              <a:gd name="connsiteX13" fmla="*/ 315446 w 4635654"/>
              <a:gd name="connsiteY13" fmla="*/ 4135910 h 5237636"/>
              <a:gd name="connsiteX14" fmla="*/ 4483 w 4635654"/>
              <a:gd name="connsiteY14" fmla="*/ 3568706 h 5237636"/>
              <a:gd name="connsiteX15" fmla="*/ 0 w 4635654"/>
              <a:gd name="connsiteY15" fmla="*/ 1600953 h 5237636"/>
              <a:gd name="connsiteX16" fmla="*/ 286873 w 4635654"/>
              <a:gd name="connsiteY16" fmla="*/ 1067553 h 5237636"/>
              <a:gd name="connsiteX0" fmla="*/ 286873 w 4635654"/>
              <a:gd name="connsiteY0" fmla="*/ 1067553 h 5237636"/>
              <a:gd name="connsiteX1" fmla="*/ 1992593 w 4635654"/>
              <a:gd name="connsiteY1" fmla="*/ 128032 h 5237636"/>
              <a:gd name="connsiteX2" fmla="*/ 2336893 w 4635654"/>
              <a:gd name="connsiteY2" fmla="*/ 6 h 5237636"/>
              <a:gd name="connsiteX3" fmla="*/ 2659810 w 4635654"/>
              <a:gd name="connsiteY3" fmla="*/ 123831 h 5237636"/>
              <a:gd name="connsiteX4" fmla="*/ 4267200 w 4635654"/>
              <a:gd name="connsiteY4" fmla="*/ 1058588 h 5237636"/>
              <a:gd name="connsiteX5" fmla="*/ 4586568 w 4635654"/>
              <a:gd name="connsiteY5" fmla="*/ 1306986 h 5237636"/>
              <a:gd name="connsiteX6" fmla="*/ 4634753 w 4635654"/>
              <a:gd name="connsiteY6" fmla="*/ 1645776 h 5237636"/>
              <a:gd name="connsiteX7" fmla="*/ 4620465 w 4635654"/>
              <a:gd name="connsiteY7" fmla="*/ 3575803 h 5237636"/>
              <a:gd name="connsiteX8" fmla="*/ 4556406 w 4635654"/>
              <a:gd name="connsiteY8" fmla="*/ 3948586 h 5237636"/>
              <a:gd name="connsiteX9" fmla="*/ 4289612 w 4635654"/>
              <a:gd name="connsiteY9" fmla="*/ 4173824 h 5237636"/>
              <a:gd name="connsiteX10" fmla="*/ 2689412 w 4635654"/>
              <a:gd name="connsiteY10" fmla="*/ 5106153 h 5237636"/>
              <a:gd name="connsiteX11" fmla="*/ 2335492 w 4635654"/>
              <a:gd name="connsiteY11" fmla="*/ 5237636 h 5237636"/>
              <a:gd name="connsiteX12" fmla="*/ 1976719 w 4635654"/>
              <a:gd name="connsiteY12" fmla="*/ 5110635 h 5237636"/>
              <a:gd name="connsiteX13" fmla="*/ 315446 w 4635654"/>
              <a:gd name="connsiteY13" fmla="*/ 4135910 h 5237636"/>
              <a:gd name="connsiteX14" fmla="*/ 4483 w 4635654"/>
              <a:gd name="connsiteY14" fmla="*/ 3568706 h 5237636"/>
              <a:gd name="connsiteX15" fmla="*/ 0 w 4635654"/>
              <a:gd name="connsiteY15" fmla="*/ 1600953 h 5237636"/>
              <a:gd name="connsiteX16" fmla="*/ 286873 w 4635654"/>
              <a:gd name="connsiteY16" fmla="*/ 1067553 h 5237636"/>
              <a:gd name="connsiteX0" fmla="*/ 286873 w 4635654"/>
              <a:gd name="connsiteY0" fmla="*/ 1067553 h 5237636"/>
              <a:gd name="connsiteX1" fmla="*/ 1992593 w 4635654"/>
              <a:gd name="connsiteY1" fmla="*/ 128032 h 5237636"/>
              <a:gd name="connsiteX2" fmla="*/ 2336893 w 4635654"/>
              <a:gd name="connsiteY2" fmla="*/ 6 h 5237636"/>
              <a:gd name="connsiteX3" fmla="*/ 2659810 w 4635654"/>
              <a:gd name="connsiteY3" fmla="*/ 123831 h 5237636"/>
              <a:gd name="connsiteX4" fmla="*/ 4267200 w 4635654"/>
              <a:gd name="connsiteY4" fmla="*/ 1058588 h 5237636"/>
              <a:gd name="connsiteX5" fmla="*/ 4586568 w 4635654"/>
              <a:gd name="connsiteY5" fmla="*/ 1306986 h 5237636"/>
              <a:gd name="connsiteX6" fmla="*/ 4634753 w 4635654"/>
              <a:gd name="connsiteY6" fmla="*/ 1645776 h 5237636"/>
              <a:gd name="connsiteX7" fmla="*/ 4620465 w 4635654"/>
              <a:gd name="connsiteY7" fmla="*/ 3575803 h 5237636"/>
              <a:gd name="connsiteX8" fmla="*/ 4556406 w 4635654"/>
              <a:gd name="connsiteY8" fmla="*/ 3948586 h 5237636"/>
              <a:gd name="connsiteX9" fmla="*/ 4289612 w 4635654"/>
              <a:gd name="connsiteY9" fmla="*/ 4173824 h 5237636"/>
              <a:gd name="connsiteX10" fmla="*/ 2689412 w 4635654"/>
              <a:gd name="connsiteY10" fmla="*/ 5106153 h 5237636"/>
              <a:gd name="connsiteX11" fmla="*/ 2335492 w 4635654"/>
              <a:gd name="connsiteY11" fmla="*/ 5237636 h 5237636"/>
              <a:gd name="connsiteX12" fmla="*/ 1976719 w 4635654"/>
              <a:gd name="connsiteY12" fmla="*/ 5110635 h 5237636"/>
              <a:gd name="connsiteX13" fmla="*/ 283696 w 4635654"/>
              <a:gd name="connsiteY13" fmla="*/ 4112098 h 5237636"/>
              <a:gd name="connsiteX14" fmla="*/ 4483 w 4635654"/>
              <a:gd name="connsiteY14" fmla="*/ 3568706 h 5237636"/>
              <a:gd name="connsiteX15" fmla="*/ 0 w 4635654"/>
              <a:gd name="connsiteY15" fmla="*/ 1600953 h 5237636"/>
              <a:gd name="connsiteX16" fmla="*/ 286873 w 4635654"/>
              <a:gd name="connsiteY16" fmla="*/ 1067553 h 523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35654" h="5237636">
                <a:moveTo>
                  <a:pt x="286873" y="1067553"/>
                </a:moveTo>
                <a:lnTo>
                  <a:pt x="1992593" y="128032"/>
                </a:lnTo>
                <a:cubicBezTo>
                  <a:pt x="2086348" y="76579"/>
                  <a:pt x="2225690" y="706"/>
                  <a:pt x="2336893" y="6"/>
                </a:cubicBezTo>
                <a:cubicBezTo>
                  <a:pt x="2448096" y="-694"/>
                  <a:pt x="2566428" y="62759"/>
                  <a:pt x="2659810" y="123831"/>
                </a:cubicBezTo>
                <a:lnTo>
                  <a:pt x="4267200" y="1058588"/>
                </a:lnTo>
                <a:cubicBezTo>
                  <a:pt x="4421374" y="1143598"/>
                  <a:pt x="4537168" y="1236919"/>
                  <a:pt x="4586568" y="1306986"/>
                </a:cubicBezTo>
                <a:cubicBezTo>
                  <a:pt x="4635968" y="1377053"/>
                  <a:pt x="4637741" y="1537608"/>
                  <a:pt x="4634753" y="1645776"/>
                </a:cubicBezTo>
                <a:lnTo>
                  <a:pt x="4620465" y="3575803"/>
                </a:lnTo>
                <a:cubicBezTo>
                  <a:pt x="4616932" y="3708780"/>
                  <a:pt x="4615174" y="3846519"/>
                  <a:pt x="4556406" y="3948586"/>
                </a:cubicBezTo>
                <a:cubicBezTo>
                  <a:pt x="4497638" y="4050653"/>
                  <a:pt x="4389655" y="4109858"/>
                  <a:pt x="4289612" y="4173824"/>
                </a:cubicBezTo>
                <a:lnTo>
                  <a:pt x="2689412" y="5106153"/>
                </a:lnTo>
                <a:cubicBezTo>
                  <a:pt x="2597367" y="5158976"/>
                  <a:pt x="2457699" y="5237200"/>
                  <a:pt x="2335492" y="5237636"/>
                </a:cubicBezTo>
                <a:cubicBezTo>
                  <a:pt x="2217489" y="5234990"/>
                  <a:pt x="2085197" y="5165669"/>
                  <a:pt x="1976719" y="5110635"/>
                </a:cubicBezTo>
                <a:lnTo>
                  <a:pt x="283696" y="4112098"/>
                </a:lnTo>
                <a:cubicBezTo>
                  <a:pt x="90021" y="3977908"/>
                  <a:pt x="4296" y="3875094"/>
                  <a:pt x="4483" y="3568706"/>
                </a:cubicBezTo>
                <a:cubicBezTo>
                  <a:pt x="26895" y="3149606"/>
                  <a:pt x="0" y="2196359"/>
                  <a:pt x="0" y="1600953"/>
                </a:cubicBezTo>
                <a:cubicBezTo>
                  <a:pt x="4670" y="1316884"/>
                  <a:pt x="85352" y="1203985"/>
                  <a:pt x="286873" y="10675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63C99D7D-8844-43C6-9AA0-594B0D6B0D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8325" y="6426201"/>
            <a:ext cx="1588" cy="1588"/>
          </a:xfrm>
          <a:prstGeom prst="rect">
            <a:avLst/>
          </a:prstGeom>
          <a:solidFill>
            <a:srgbClr val="FF6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8FEC4809-4C0A-4F48-B875-074B1DEE75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6375" y="5866722"/>
            <a:ext cx="811915" cy="5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95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utiokuva valk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561684"/>
            <a:ext cx="5208495" cy="76442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78916"/>
            <a:ext cx="5208495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633883" y="909165"/>
            <a:ext cx="4635654" cy="5237636"/>
          </a:xfrm>
          <a:custGeom>
            <a:avLst/>
            <a:gdLst>
              <a:gd name="connsiteX0" fmla="*/ 0 w 4630269"/>
              <a:gd name="connsiteY0" fmla="*/ 0 h 5244354"/>
              <a:gd name="connsiteX1" fmla="*/ 4630269 w 4630269"/>
              <a:gd name="connsiteY1" fmla="*/ 0 h 5244354"/>
              <a:gd name="connsiteX2" fmla="*/ 4630269 w 4630269"/>
              <a:gd name="connsiteY2" fmla="*/ 5244354 h 5244354"/>
              <a:gd name="connsiteX3" fmla="*/ 0 w 4630269"/>
              <a:gd name="connsiteY3" fmla="*/ 5244354 h 5244354"/>
              <a:gd name="connsiteX4" fmla="*/ 0 w 4630269"/>
              <a:gd name="connsiteY4" fmla="*/ 0 h 5244354"/>
              <a:gd name="connsiteX0" fmla="*/ 0 w 4630269"/>
              <a:gd name="connsiteY0" fmla="*/ 8964 h 5253318"/>
              <a:gd name="connsiteX1" fmla="*/ 2330822 w 4630269"/>
              <a:gd name="connsiteY1" fmla="*/ 0 h 5253318"/>
              <a:gd name="connsiteX2" fmla="*/ 4630269 w 4630269"/>
              <a:gd name="connsiteY2" fmla="*/ 8964 h 5253318"/>
              <a:gd name="connsiteX3" fmla="*/ 4630269 w 4630269"/>
              <a:gd name="connsiteY3" fmla="*/ 5253318 h 5253318"/>
              <a:gd name="connsiteX4" fmla="*/ 0 w 4630269"/>
              <a:gd name="connsiteY4" fmla="*/ 5253318 h 5253318"/>
              <a:gd name="connsiteX5" fmla="*/ 0 w 4630269"/>
              <a:gd name="connsiteY5" fmla="*/ 8964 h 5253318"/>
              <a:gd name="connsiteX0" fmla="*/ 4484 w 4634753"/>
              <a:gd name="connsiteY0" fmla="*/ 8964 h 5253318"/>
              <a:gd name="connsiteX1" fmla="*/ 2335306 w 4634753"/>
              <a:gd name="connsiteY1" fmla="*/ 0 h 5253318"/>
              <a:gd name="connsiteX2" fmla="*/ 4634753 w 4634753"/>
              <a:gd name="connsiteY2" fmla="*/ 8964 h 5253318"/>
              <a:gd name="connsiteX3" fmla="*/ 4634753 w 4634753"/>
              <a:gd name="connsiteY3" fmla="*/ 5253318 h 5253318"/>
              <a:gd name="connsiteX4" fmla="*/ 4484 w 4634753"/>
              <a:gd name="connsiteY4" fmla="*/ 5253318 h 5253318"/>
              <a:gd name="connsiteX5" fmla="*/ 0 w 4634753"/>
              <a:gd name="connsiteY5" fmla="*/ 1613647 h 5253318"/>
              <a:gd name="connsiteX6" fmla="*/ 4484 w 4634753"/>
              <a:gd name="connsiteY6" fmla="*/ 8964 h 5253318"/>
              <a:gd name="connsiteX0" fmla="*/ 342817 w 4973086"/>
              <a:gd name="connsiteY0" fmla="*/ 8964 h 5253318"/>
              <a:gd name="connsiteX1" fmla="*/ 2673639 w 4973086"/>
              <a:gd name="connsiteY1" fmla="*/ 0 h 5253318"/>
              <a:gd name="connsiteX2" fmla="*/ 4973086 w 4973086"/>
              <a:gd name="connsiteY2" fmla="*/ 8964 h 5253318"/>
              <a:gd name="connsiteX3" fmla="*/ 4973086 w 4973086"/>
              <a:gd name="connsiteY3" fmla="*/ 5253318 h 5253318"/>
              <a:gd name="connsiteX4" fmla="*/ 342817 w 4973086"/>
              <a:gd name="connsiteY4" fmla="*/ 5253318 h 5253318"/>
              <a:gd name="connsiteX5" fmla="*/ 342816 w 4973086"/>
              <a:gd name="connsiteY5" fmla="*/ 3581400 h 5253318"/>
              <a:gd name="connsiteX6" fmla="*/ 338333 w 4973086"/>
              <a:gd name="connsiteY6" fmla="*/ 1613647 h 5253318"/>
              <a:gd name="connsiteX7" fmla="*/ 342817 w 4973086"/>
              <a:gd name="connsiteY7" fmla="*/ 8964 h 5253318"/>
              <a:gd name="connsiteX0" fmla="*/ 342817 w 4973086"/>
              <a:gd name="connsiteY0" fmla="*/ 8964 h 5253318"/>
              <a:gd name="connsiteX1" fmla="*/ 2673639 w 4973086"/>
              <a:gd name="connsiteY1" fmla="*/ 0 h 5253318"/>
              <a:gd name="connsiteX2" fmla="*/ 4973086 w 4973086"/>
              <a:gd name="connsiteY2" fmla="*/ 8964 h 5253318"/>
              <a:gd name="connsiteX3" fmla="*/ 4973086 w 4973086"/>
              <a:gd name="connsiteY3" fmla="*/ 3594847 h 5253318"/>
              <a:gd name="connsiteX4" fmla="*/ 4973086 w 4973086"/>
              <a:gd name="connsiteY4" fmla="*/ 5253318 h 5253318"/>
              <a:gd name="connsiteX5" fmla="*/ 342817 w 4973086"/>
              <a:gd name="connsiteY5" fmla="*/ 5253318 h 5253318"/>
              <a:gd name="connsiteX6" fmla="*/ 342816 w 4973086"/>
              <a:gd name="connsiteY6" fmla="*/ 3581400 h 5253318"/>
              <a:gd name="connsiteX7" fmla="*/ 338333 w 4973086"/>
              <a:gd name="connsiteY7" fmla="*/ 1613647 h 5253318"/>
              <a:gd name="connsiteX8" fmla="*/ 342817 w 4973086"/>
              <a:gd name="connsiteY8" fmla="*/ 8964 h 5253318"/>
              <a:gd name="connsiteX0" fmla="*/ 342817 w 4973086"/>
              <a:gd name="connsiteY0" fmla="*/ 8964 h 5253318"/>
              <a:gd name="connsiteX1" fmla="*/ 2673639 w 4973086"/>
              <a:gd name="connsiteY1" fmla="*/ 0 h 5253318"/>
              <a:gd name="connsiteX2" fmla="*/ 4973086 w 4973086"/>
              <a:gd name="connsiteY2" fmla="*/ 8964 h 5253318"/>
              <a:gd name="connsiteX3" fmla="*/ 4973086 w 4973086"/>
              <a:gd name="connsiteY3" fmla="*/ 1658470 h 5253318"/>
              <a:gd name="connsiteX4" fmla="*/ 4973086 w 4973086"/>
              <a:gd name="connsiteY4" fmla="*/ 3594847 h 5253318"/>
              <a:gd name="connsiteX5" fmla="*/ 4973086 w 4973086"/>
              <a:gd name="connsiteY5" fmla="*/ 5253318 h 5253318"/>
              <a:gd name="connsiteX6" fmla="*/ 342817 w 4973086"/>
              <a:gd name="connsiteY6" fmla="*/ 5253318 h 5253318"/>
              <a:gd name="connsiteX7" fmla="*/ 342816 w 4973086"/>
              <a:gd name="connsiteY7" fmla="*/ 3581400 h 5253318"/>
              <a:gd name="connsiteX8" fmla="*/ 338333 w 4973086"/>
              <a:gd name="connsiteY8" fmla="*/ 1613647 h 5253318"/>
              <a:gd name="connsiteX9" fmla="*/ 342817 w 4973086"/>
              <a:gd name="connsiteY9" fmla="*/ 8964 h 5253318"/>
              <a:gd name="connsiteX0" fmla="*/ 342817 w 4973086"/>
              <a:gd name="connsiteY0" fmla="*/ 8964 h 5253318"/>
              <a:gd name="connsiteX1" fmla="*/ 2673639 w 4973086"/>
              <a:gd name="connsiteY1" fmla="*/ 0 h 5253318"/>
              <a:gd name="connsiteX2" fmla="*/ 4605533 w 4973086"/>
              <a:gd name="connsiteY2" fmla="*/ 1071282 h 5253318"/>
              <a:gd name="connsiteX3" fmla="*/ 4973086 w 4973086"/>
              <a:gd name="connsiteY3" fmla="*/ 1658470 h 5253318"/>
              <a:gd name="connsiteX4" fmla="*/ 4973086 w 4973086"/>
              <a:gd name="connsiteY4" fmla="*/ 3594847 h 5253318"/>
              <a:gd name="connsiteX5" fmla="*/ 4973086 w 4973086"/>
              <a:gd name="connsiteY5" fmla="*/ 5253318 h 5253318"/>
              <a:gd name="connsiteX6" fmla="*/ 342817 w 4973086"/>
              <a:gd name="connsiteY6" fmla="*/ 5253318 h 5253318"/>
              <a:gd name="connsiteX7" fmla="*/ 342816 w 4973086"/>
              <a:gd name="connsiteY7" fmla="*/ 3581400 h 5253318"/>
              <a:gd name="connsiteX8" fmla="*/ 338333 w 4973086"/>
              <a:gd name="connsiteY8" fmla="*/ 1613647 h 5253318"/>
              <a:gd name="connsiteX9" fmla="*/ 342817 w 4973086"/>
              <a:gd name="connsiteY9" fmla="*/ 8964 h 5253318"/>
              <a:gd name="connsiteX0" fmla="*/ 342817 w 4973086"/>
              <a:gd name="connsiteY0" fmla="*/ 8964 h 5253318"/>
              <a:gd name="connsiteX1" fmla="*/ 2673639 w 4973086"/>
              <a:gd name="connsiteY1" fmla="*/ 0 h 5253318"/>
              <a:gd name="connsiteX2" fmla="*/ 3094980 w 4973086"/>
              <a:gd name="connsiteY2" fmla="*/ 228600 h 5253318"/>
              <a:gd name="connsiteX3" fmla="*/ 4605533 w 4973086"/>
              <a:gd name="connsiteY3" fmla="*/ 1071282 h 5253318"/>
              <a:gd name="connsiteX4" fmla="*/ 4973086 w 4973086"/>
              <a:gd name="connsiteY4" fmla="*/ 1658470 h 5253318"/>
              <a:gd name="connsiteX5" fmla="*/ 4973086 w 4973086"/>
              <a:gd name="connsiteY5" fmla="*/ 3594847 h 5253318"/>
              <a:gd name="connsiteX6" fmla="*/ 4973086 w 4973086"/>
              <a:gd name="connsiteY6" fmla="*/ 5253318 h 5253318"/>
              <a:gd name="connsiteX7" fmla="*/ 342817 w 4973086"/>
              <a:gd name="connsiteY7" fmla="*/ 5253318 h 5253318"/>
              <a:gd name="connsiteX8" fmla="*/ 342816 w 4973086"/>
              <a:gd name="connsiteY8" fmla="*/ 3581400 h 5253318"/>
              <a:gd name="connsiteX9" fmla="*/ 338333 w 4973086"/>
              <a:gd name="connsiteY9" fmla="*/ 1613647 h 5253318"/>
              <a:gd name="connsiteX10" fmla="*/ 342817 w 4973086"/>
              <a:gd name="connsiteY10" fmla="*/ 8964 h 5253318"/>
              <a:gd name="connsiteX0" fmla="*/ 625206 w 4973086"/>
              <a:gd name="connsiteY0" fmla="*/ 1080247 h 5253318"/>
              <a:gd name="connsiteX1" fmla="*/ 2673639 w 4973086"/>
              <a:gd name="connsiteY1" fmla="*/ 0 h 5253318"/>
              <a:gd name="connsiteX2" fmla="*/ 3094980 w 4973086"/>
              <a:gd name="connsiteY2" fmla="*/ 228600 h 5253318"/>
              <a:gd name="connsiteX3" fmla="*/ 4605533 w 4973086"/>
              <a:gd name="connsiteY3" fmla="*/ 1071282 h 5253318"/>
              <a:gd name="connsiteX4" fmla="*/ 4973086 w 4973086"/>
              <a:gd name="connsiteY4" fmla="*/ 1658470 h 5253318"/>
              <a:gd name="connsiteX5" fmla="*/ 4973086 w 4973086"/>
              <a:gd name="connsiteY5" fmla="*/ 3594847 h 5253318"/>
              <a:gd name="connsiteX6" fmla="*/ 4973086 w 4973086"/>
              <a:gd name="connsiteY6" fmla="*/ 5253318 h 5253318"/>
              <a:gd name="connsiteX7" fmla="*/ 342817 w 4973086"/>
              <a:gd name="connsiteY7" fmla="*/ 5253318 h 5253318"/>
              <a:gd name="connsiteX8" fmla="*/ 342816 w 4973086"/>
              <a:gd name="connsiteY8" fmla="*/ 3581400 h 5253318"/>
              <a:gd name="connsiteX9" fmla="*/ 338333 w 4973086"/>
              <a:gd name="connsiteY9" fmla="*/ 1613647 h 5253318"/>
              <a:gd name="connsiteX10" fmla="*/ 625206 w 4973086"/>
              <a:gd name="connsiteY10" fmla="*/ 1080247 h 5253318"/>
              <a:gd name="connsiteX0" fmla="*/ 625206 w 4973086"/>
              <a:gd name="connsiteY0" fmla="*/ 1080247 h 5253318"/>
              <a:gd name="connsiteX1" fmla="*/ 2324016 w 4973086"/>
              <a:gd name="connsiteY1" fmla="*/ 192741 h 5253318"/>
              <a:gd name="connsiteX2" fmla="*/ 2673639 w 4973086"/>
              <a:gd name="connsiteY2" fmla="*/ 0 h 5253318"/>
              <a:gd name="connsiteX3" fmla="*/ 3094980 w 4973086"/>
              <a:gd name="connsiteY3" fmla="*/ 228600 h 5253318"/>
              <a:gd name="connsiteX4" fmla="*/ 4605533 w 4973086"/>
              <a:gd name="connsiteY4" fmla="*/ 1071282 h 5253318"/>
              <a:gd name="connsiteX5" fmla="*/ 4973086 w 4973086"/>
              <a:gd name="connsiteY5" fmla="*/ 1658470 h 5253318"/>
              <a:gd name="connsiteX6" fmla="*/ 4973086 w 4973086"/>
              <a:gd name="connsiteY6" fmla="*/ 3594847 h 5253318"/>
              <a:gd name="connsiteX7" fmla="*/ 4973086 w 4973086"/>
              <a:gd name="connsiteY7" fmla="*/ 5253318 h 5253318"/>
              <a:gd name="connsiteX8" fmla="*/ 342817 w 4973086"/>
              <a:gd name="connsiteY8" fmla="*/ 5253318 h 5253318"/>
              <a:gd name="connsiteX9" fmla="*/ 342816 w 4973086"/>
              <a:gd name="connsiteY9" fmla="*/ 3581400 h 5253318"/>
              <a:gd name="connsiteX10" fmla="*/ 338333 w 4973086"/>
              <a:gd name="connsiteY10" fmla="*/ 1613647 h 5253318"/>
              <a:gd name="connsiteX11" fmla="*/ 625206 w 4973086"/>
              <a:gd name="connsiteY11" fmla="*/ 1080247 h 5253318"/>
              <a:gd name="connsiteX0" fmla="*/ 625206 w 4973086"/>
              <a:gd name="connsiteY0" fmla="*/ 1080247 h 5253318"/>
              <a:gd name="connsiteX1" fmla="*/ 2315051 w 4973086"/>
              <a:gd name="connsiteY1" fmla="*/ 161364 h 5253318"/>
              <a:gd name="connsiteX2" fmla="*/ 2673639 w 4973086"/>
              <a:gd name="connsiteY2" fmla="*/ 0 h 5253318"/>
              <a:gd name="connsiteX3" fmla="*/ 3094980 w 4973086"/>
              <a:gd name="connsiteY3" fmla="*/ 228600 h 5253318"/>
              <a:gd name="connsiteX4" fmla="*/ 4605533 w 4973086"/>
              <a:gd name="connsiteY4" fmla="*/ 1071282 h 5253318"/>
              <a:gd name="connsiteX5" fmla="*/ 4973086 w 4973086"/>
              <a:gd name="connsiteY5" fmla="*/ 1658470 h 5253318"/>
              <a:gd name="connsiteX6" fmla="*/ 4973086 w 4973086"/>
              <a:gd name="connsiteY6" fmla="*/ 3594847 h 5253318"/>
              <a:gd name="connsiteX7" fmla="*/ 4973086 w 4973086"/>
              <a:gd name="connsiteY7" fmla="*/ 5253318 h 5253318"/>
              <a:gd name="connsiteX8" fmla="*/ 342817 w 4973086"/>
              <a:gd name="connsiteY8" fmla="*/ 5253318 h 5253318"/>
              <a:gd name="connsiteX9" fmla="*/ 342816 w 4973086"/>
              <a:gd name="connsiteY9" fmla="*/ 3581400 h 5253318"/>
              <a:gd name="connsiteX10" fmla="*/ 338333 w 4973086"/>
              <a:gd name="connsiteY10" fmla="*/ 1613647 h 5253318"/>
              <a:gd name="connsiteX11" fmla="*/ 625206 w 4973086"/>
              <a:gd name="connsiteY11" fmla="*/ 1080247 h 5253318"/>
              <a:gd name="connsiteX0" fmla="*/ 675673 w 5023553"/>
              <a:gd name="connsiteY0" fmla="*/ 1080247 h 5253318"/>
              <a:gd name="connsiteX1" fmla="*/ 2365518 w 5023553"/>
              <a:gd name="connsiteY1" fmla="*/ 161364 h 5253318"/>
              <a:gd name="connsiteX2" fmla="*/ 2724106 w 5023553"/>
              <a:gd name="connsiteY2" fmla="*/ 0 h 5253318"/>
              <a:gd name="connsiteX3" fmla="*/ 3145447 w 5023553"/>
              <a:gd name="connsiteY3" fmla="*/ 228600 h 5253318"/>
              <a:gd name="connsiteX4" fmla="*/ 4656000 w 5023553"/>
              <a:gd name="connsiteY4" fmla="*/ 1071282 h 5253318"/>
              <a:gd name="connsiteX5" fmla="*/ 5023553 w 5023553"/>
              <a:gd name="connsiteY5" fmla="*/ 1658470 h 5253318"/>
              <a:gd name="connsiteX6" fmla="*/ 5023553 w 5023553"/>
              <a:gd name="connsiteY6" fmla="*/ 3594847 h 5253318"/>
              <a:gd name="connsiteX7" fmla="*/ 5023553 w 5023553"/>
              <a:gd name="connsiteY7" fmla="*/ 5253318 h 5253318"/>
              <a:gd name="connsiteX8" fmla="*/ 393284 w 5023553"/>
              <a:gd name="connsiteY8" fmla="*/ 5253318 h 5253318"/>
              <a:gd name="connsiteX9" fmla="*/ 254330 w 5023553"/>
              <a:gd name="connsiteY9" fmla="*/ 4128247 h 5253318"/>
              <a:gd name="connsiteX10" fmla="*/ 393283 w 5023553"/>
              <a:gd name="connsiteY10" fmla="*/ 3581400 h 5253318"/>
              <a:gd name="connsiteX11" fmla="*/ 388800 w 5023553"/>
              <a:gd name="connsiteY11" fmla="*/ 1613647 h 5253318"/>
              <a:gd name="connsiteX12" fmla="*/ 675673 w 5023553"/>
              <a:gd name="connsiteY12" fmla="*/ 1080247 h 5253318"/>
              <a:gd name="connsiteX0" fmla="*/ 574854 w 4922734"/>
              <a:gd name="connsiteY0" fmla="*/ 1080247 h 5253318"/>
              <a:gd name="connsiteX1" fmla="*/ 2264699 w 4922734"/>
              <a:gd name="connsiteY1" fmla="*/ 161364 h 5253318"/>
              <a:gd name="connsiteX2" fmla="*/ 2623287 w 4922734"/>
              <a:gd name="connsiteY2" fmla="*/ 0 h 5253318"/>
              <a:gd name="connsiteX3" fmla="*/ 3044628 w 4922734"/>
              <a:gd name="connsiteY3" fmla="*/ 228600 h 5253318"/>
              <a:gd name="connsiteX4" fmla="*/ 4555181 w 4922734"/>
              <a:gd name="connsiteY4" fmla="*/ 1071282 h 5253318"/>
              <a:gd name="connsiteX5" fmla="*/ 4922734 w 4922734"/>
              <a:gd name="connsiteY5" fmla="*/ 1658470 h 5253318"/>
              <a:gd name="connsiteX6" fmla="*/ 4922734 w 4922734"/>
              <a:gd name="connsiteY6" fmla="*/ 3594847 h 5253318"/>
              <a:gd name="connsiteX7" fmla="*/ 4922734 w 4922734"/>
              <a:gd name="connsiteY7" fmla="*/ 5253318 h 5253318"/>
              <a:gd name="connsiteX8" fmla="*/ 292465 w 4922734"/>
              <a:gd name="connsiteY8" fmla="*/ 5253318 h 5253318"/>
              <a:gd name="connsiteX9" fmla="*/ 574852 w 4922734"/>
              <a:gd name="connsiteY9" fmla="*/ 4132729 h 5253318"/>
              <a:gd name="connsiteX10" fmla="*/ 292464 w 4922734"/>
              <a:gd name="connsiteY10" fmla="*/ 3581400 h 5253318"/>
              <a:gd name="connsiteX11" fmla="*/ 287981 w 4922734"/>
              <a:gd name="connsiteY11" fmla="*/ 1613647 h 5253318"/>
              <a:gd name="connsiteX12" fmla="*/ 574854 w 4922734"/>
              <a:gd name="connsiteY12" fmla="*/ 1080247 h 5253318"/>
              <a:gd name="connsiteX0" fmla="*/ 286873 w 4634753"/>
              <a:gd name="connsiteY0" fmla="*/ 1080247 h 5253318"/>
              <a:gd name="connsiteX1" fmla="*/ 1976718 w 4634753"/>
              <a:gd name="connsiteY1" fmla="*/ 161364 h 5253318"/>
              <a:gd name="connsiteX2" fmla="*/ 2335306 w 4634753"/>
              <a:gd name="connsiteY2" fmla="*/ 0 h 5253318"/>
              <a:gd name="connsiteX3" fmla="*/ 2756647 w 4634753"/>
              <a:gd name="connsiteY3" fmla="*/ 228600 h 5253318"/>
              <a:gd name="connsiteX4" fmla="*/ 4267200 w 4634753"/>
              <a:gd name="connsiteY4" fmla="*/ 1071282 h 5253318"/>
              <a:gd name="connsiteX5" fmla="*/ 4634753 w 4634753"/>
              <a:gd name="connsiteY5" fmla="*/ 1658470 h 5253318"/>
              <a:gd name="connsiteX6" fmla="*/ 4634753 w 4634753"/>
              <a:gd name="connsiteY6" fmla="*/ 3594847 h 5253318"/>
              <a:gd name="connsiteX7" fmla="*/ 4634753 w 4634753"/>
              <a:gd name="connsiteY7" fmla="*/ 5253318 h 5253318"/>
              <a:gd name="connsiteX8" fmla="*/ 1976719 w 4634753"/>
              <a:gd name="connsiteY8" fmla="*/ 5123329 h 5253318"/>
              <a:gd name="connsiteX9" fmla="*/ 286871 w 4634753"/>
              <a:gd name="connsiteY9" fmla="*/ 4132729 h 5253318"/>
              <a:gd name="connsiteX10" fmla="*/ 4483 w 4634753"/>
              <a:gd name="connsiteY10" fmla="*/ 3581400 h 5253318"/>
              <a:gd name="connsiteX11" fmla="*/ 0 w 4634753"/>
              <a:gd name="connsiteY11" fmla="*/ 1613647 h 5253318"/>
              <a:gd name="connsiteX12" fmla="*/ 286873 w 4634753"/>
              <a:gd name="connsiteY12" fmla="*/ 1080247 h 5253318"/>
              <a:gd name="connsiteX0" fmla="*/ 286873 w 4634753"/>
              <a:gd name="connsiteY0" fmla="*/ 1080247 h 5253318"/>
              <a:gd name="connsiteX1" fmla="*/ 1976718 w 4634753"/>
              <a:gd name="connsiteY1" fmla="*/ 161364 h 5253318"/>
              <a:gd name="connsiteX2" fmla="*/ 2335306 w 4634753"/>
              <a:gd name="connsiteY2" fmla="*/ 0 h 5253318"/>
              <a:gd name="connsiteX3" fmla="*/ 2756647 w 4634753"/>
              <a:gd name="connsiteY3" fmla="*/ 228600 h 5253318"/>
              <a:gd name="connsiteX4" fmla="*/ 4267200 w 4634753"/>
              <a:gd name="connsiteY4" fmla="*/ 1071282 h 5253318"/>
              <a:gd name="connsiteX5" fmla="*/ 4634753 w 4634753"/>
              <a:gd name="connsiteY5" fmla="*/ 1658470 h 5253318"/>
              <a:gd name="connsiteX6" fmla="*/ 4634753 w 4634753"/>
              <a:gd name="connsiteY6" fmla="*/ 3594847 h 5253318"/>
              <a:gd name="connsiteX7" fmla="*/ 4634753 w 4634753"/>
              <a:gd name="connsiteY7" fmla="*/ 5253318 h 5253318"/>
              <a:gd name="connsiteX8" fmla="*/ 3030071 w 4634753"/>
              <a:gd name="connsiteY8" fmla="*/ 5181600 h 5253318"/>
              <a:gd name="connsiteX9" fmla="*/ 1976719 w 4634753"/>
              <a:gd name="connsiteY9" fmla="*/ 5123329 h 5253318"/>
              <a:gd name="connsiteX10" fmla="*/ 286871 w 4634753"/>
              <a:gd name="connsiteY10" fmla="*/ 4132729 h 5253318"/>
              <a:gd name="connsiteX11" fmla="*/ 4483 w 4634753"/>
              <a:gd name="connsiteY11" fmla="*/ 3581400 h 5253318"/>
              <a:gd name="connsiteX12" fmla="*/ 0 w 4634753"/>
              <a:gd name="connsiteY12" fmla="*/ 1613647 h 5253318"/>
              <a:gd name="connsiteX13" fmla="*/ 286873 w 4634753"/>
              <a:gd name="connsiteY13" fmla="*/ 1080247 h 5253318"/>
              <a:gd name="connsiteX0" fmla="*/ 286873 w 4634753"/>
              <a:gd name="connsiteY0" fmla="*/ 1080247 h 5253318"/>
              <a:gd name="connsiteX1" fmla="*/ 1976718 w 4634753"/>
              <a:gd name="connsiteY1" fmla="*/ 161364 h 5253318"/>
              <a:gd name="connsiteX2" fmla="*/ 2335306 w 4634753"/>
              <a:gd name="connsiteY2" fmla="*/ 0 h 5253318"/>
              <a:gd name="connsiteX3" fmla="*/ 2756647 w 4634753"/>
              <a:gd name="connsiteY3" fmla="*/ 228600 h 5253318"/>
              <a:gd name="connsiteX4" fmla="*/ 4267200 w 4634753"/>
              <a:gd name="connsiteY4" fmla="*/ 1071282 h 5253318"/>
              <a:gd name="connsiteX5" fmla="*/ 4634753 w 4634753"/>
              <a:gd name="connsiteY5" fmla="*/ 1658470 h 5253318"/>
              <a:gd name="connsiteX6" fmla="*/ 4634753 w 4634753"/>
              <a:gd name="connsiteY6" fmla="*/ 3594847 h 5253318"/>
              <a:gd name="connsiteX7" fmla="*/ 4634753 w 4634753"/>
              <a:gd name="connsiteY7" fmla="*/ 5253318 h 5253318"/>
              <a:gd name="connsiteX8" fmla="*/ 2689412 w 4634753"/>
              <a:gd name="connsiteY8" fmla="*/ 5118847 h 5253318"/>
              <a:gd name="connsiteX9" fmla="*/ 1976719 w 4634753"/>
              <a:gd name="connsiteY9" fmla="*/ 5123329 h 5253318"/>
              <a:gd name="connsiteX10" fmla="*/ 286871 w 4634753"/>
              <a:gd name="connsiteY10" fmla="*/ 4132729 h 5253318"/>
              <a:gd name="connsiteX11" fmla="*/ 4483 w 4634753"/>
              <a:gd name="connsiteY11" fmla="*/ 3581400 h 5253318"/>
              <a:gd name="connsiteX12" fmla="*/ 0 w 4634753"/>
              <a:gd name="connsiteY12" fmla="*/ 1613647 h 5253318"/>
              <a:gd name="connsiteX13" fmla="*/ 286873 w 4634753"/>
              <a:gd name="connsiteY13" fmla="*/ 1080247 h 5253318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34753 w 4634753"/>
              <a:gd name="connsiteY6" fmla="*/ 3594847 h 5123329"/>
              <a:gd name="connsiteX7" fmla="*/ 4289612 w 4634753"/>
              <a:gd name="connsiteY7" fmla="*/ 4186518 h 5123329"/>
              <a:gd name="connsiteX8" fmla="*/ 2689412 w 4634753"/>
              <a:gd name="connsiteY8" fmla="*/ 5118847 h 5123329"/>
              <a:gd name="connsiteX9" fmla="*/ 1976719 w 4634753"/>
              <a:gd name="connsiteY9" fmla="*/ 5123329 h 5123329"/>
              <a:gd name="connsiteX10" fmla="*/ 286871 w 4634753"/>
              <a:gd name="connsiteY10" fmla="*/ 4132729 h 5123329"/>
              <a:gd name="connsiteX11" fmla="*/ 4483 w 4634753"/>
              <a:gd name="connsiteY11" fmla="*/ 3581400 h 5123329"/>
              <a:gd name="connsiteX12" fmla="*/ 0 w 4634753"/>
              <a:gd name="connsiteY12" fmla="*/ 1613647 h 5123329"/>
              <a:gd name="connsiteX13" fmla="*/ 286873 w 4634753"/>
              <a:gd name="connsiteY13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20465 w 4634753"/>
              <a:gd name="connsiteY6" fmla="*/ 3588497 h 5123329"/>
              <a:gd name="connsiteX7" fmla="*/ 4289612 w 4634753"/>
              <a:gd name="connsiteY7" fmla="*/ 4186518 h 5123329"/>
              <a:gd name="connsiteX8" fmla="*/ 2689412 w 4634753"/>
              <a:gd name="connsiteY8" fmla="*/ 5118847 h 5123329"/>
              <a:gd name="connsiteX9" fmla="*/ 1976719 w 4634753"/>
              <a:gd name="connsiteY9" fmla="*/ 5123329 h 5123329"/>
              <a:gd name="connsiteX10" fmla="*/ 286871 w 4634753"/>
              <a:gd name="connsiteY10" fmla="*/ 4132729 h 5123329"/>
              <a:gd name="connsiteX11" fmla="*/ 4483 w 4634753"/>
              <a:gd name="connsiteY11" fmla="*/ 3581400 h 5123329"/>
              <a:gd name="connsiteX12" fmla="*/ 0 w 4634753"/>
              <a:gd name="connsiteY12" fmla="*/ 1613647 h 5123329"/>
              <a:gd name="connsiteX13" fmla="*/ 286873 w 4634753"/>
              <a:gd name="connsiteY13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20465 w 4634753"/>
              <a:gd name="connsiteY6" fmla="*/ 3588497 h 5123329"/>
              <a:gd name="connsiteX7" fmla="*/ 4556406 w 4634753"/>
              <a:gd name="connsiteY7" fmla="*/ 3961280 h 5123329"/>
              <a:gd name="connsiteX8" fmla="*/ 4289612 w 4634753"/>
              <a:gd name="connsiteY8" fmla="*/ 4186518 h 5123329"/>
              <a:gd name="connsiteX9" fmla="*/ 2689412 w 4634753"/>
              <a:gd name="connsiteY9" fmla="*/ 5118847 h 5123329"/>
              <a:gd name="connsiteX10" fmla="*/ 1976719 w 4634753"/>
              <a:gd name="connsiteY10" fmla="*/ 5123329 h 5123329"/>
              <a:gd name="connsiteX11" fmla="*/ 286871 w 4634753"/>
              <a:gd name="connsiteY11" fmla="*/ 4132729 h 5123329"/>
              <a:gd name="connsiteX12" fmla="*/ 4483 w 4634753"/>
              <a:gd name="connsiteY12" fmla="*/ 3581400 h 5123329"/>
              <a:gd name="connsiteX13" fmla="*/ 0 w 4634753"/>
              <a:gd name="connsiteY13" fmla="*/ 1613647 h 5123329"/>
              <a:gd name="connsiteX14" fmla="*/ 286873 w 4634753"/>
              <a:gd name="connsiteY14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20465 w 4634753"/>
              <a:gd name="connsiteY6" fmla="*/ 3588497 h 5123329"/>
              <a:gd name="connsiteX7" fmla="*/ 4556406 w 4634753"/>
              <a:gd name="connsiteY7" fmla="*/ 3961280 h 5123329"/>
              <a:gd name="connsiteX8" fmla="*/ 4289612 w 4634753"/>
              <a:gd name="connsiteY8" fmla="*/ 4186518 h 5123329"/>
              <a:gd name="connsiteX9" fmla="*/ 2689412 w 4634753"/>
              <a:gd name="connsiteY9" fmla="*/ 5118847 h 5123329"/>
              <a:gd name="connsiteX10" fmla="*/ 1976719 w 4634753"/>
              <a:gd name="connsiteY10" fmla="*/ 5123329 h 5123329"/>
              <a:gd name="connsiteX11" fmla="*/ 286871 w 4634753"/>
              <a:gd name="connsiteY11" fmla="*/ 4132729 h 5123329"/>
              <a:gd name="connsiteX12" fmla="*/ 4483 w 4634753"/>
              <a:gd name="connsiteY12" fmla="*/ 3581400 h 5123329"/>
              <a:gd name="connsiteX13" fmla="*/ 0 w 4634753"/>
              <a:gd name="connsiteY13" fmla="*/ 1613647 h 5123329"/>
              <a:gd name="connsiteX14" fmla="*/ 286873 w 4634753"/>
              <a:gd name="connsiteY14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20465 w 4634753"/>
              <a:gd name="connsiteY6" fmla="*/ 3588497 h 5123329"/>
              <a:gd name="connsiteX7" fmla="*/ 4556406 w 4634753"/>
              <a:gd name="connsiteY7" fmla="*/ 3961280 h 5123329"/>
              <a:gd name="connsiteX8" fmla="*/ 4289612 w 4634753"/>
              <a:gd name="connsiteY8" fmla="*/ 4186518 h 5123329"/>
              <a:gd name="connsiteX9" fmla="*/ 2689412 w 4634753"/>
              <a:gd name="connsiteY9" fmla="*/ 5118847 h 5123329"/>
              <a:gd name="connsiteX10" fmla="*/ 1976719 w 4634753"/>
              <a:gd name="connsiteY10" fmla="*/ 5123329 h 5123329"/>
              <a:gd name="connsiteX11" fmla="*/ 286871 w 4634753"/>
              <a:gd name="connsiteY11" fmla="*/ 4132729 h 5123329"/>
              <a:gd name="connsiteX12" fmla="*/ 4483 w 4634753"/>
              <a:gd name="connsiteY12" fmla="*/ 3581400 h 5123329"/>
              <a:gd name="connsiteX13" fmla="*/ 0 w 4634753"/>
              <a:gd name="connsiteY13" fmla="*/ 1613647 h 5123329"/>
              <a:gd name="connsiteX14" fmla="*/ 286873 w 4634753"/>
              <a:gd name="connsiteY14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20465 w 4634753"/>
              <a:gd name="connsiteY6" fmla="*/ 3588497 h 5123329"/>
              <a:gd name="connsiteX7" fmla="*/ 4556406 w 4634753"/>
              <a:gd name="connsiteY7" fmla="*/ 3961280 h 5123329"/>
              <a:gd name="connsiteX8" fmla="*/ 4289612 w 4634753"/>
              <a:gd name="connsiteY8" fmla="*/ 4186518 h 5123329"/>
              <a:gd name="connsiteX9" fmla="*/ 2689412 w 4634753"/>
              <a:gd name="connsiteY9" fmla="*/ 5118847 h 5123329"/>
              <a:gd name="connsiteX10" fmla="*/ 1976719 w 4634753"/>
              <a:gd name="connsiteY10" fmla="*/ 5123329 h 5123329"/>
              <a:gd name="connsiteX11" fmla="*/ 286871 w 4634753"/>
              <a:gd name="connsiteY11" fmla="*/ 4132729 h 5123329"/>
              <a:gd name="connsiteX12" fmla="*/ 4483 w 4634753"/>
              <a:gd name="connsiteY12" fmla="*/ 3581400 h 5123329"/>
              <a:gd name="connsiteX13" fmla="*/ 0 w 4634753"/>
              <a:gd name="connsiteY13" fmla="*/ 1613647 h 5123329"/>
              <a:gd name="connsiteX14" fmla="*/ 286873 w 4634753"/>
              <a:gd name="connsiteY14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20465 w 4634753"/>
              <a:gd name="connsiteY6" fmla="*/ 3588497 h 5123329"/>
              <a:gd name="connsiteX7" fmla="*/ 4556406 w 4634753"/>
              <a:gd name="connsiteY7" fmla="*/ 3961280 h 5123329"/>
              <a:gd name="connsiteX8" fmla="*/ 4289612 w 4634753"/>
              <a:gd name="connsiteY8" fmla="*/ 4186518 h 5123329"/>
              <a:gd name="connsiteX9" fmla="*/ 2689412 w 4634753"/>
              <a:gd name="connsiteY9" fmla="*/ 5118847 h 5123329"/>
              <a:gd name="connsiteX10" fmla="*/ 1976719 w 4634753"/>
              <a:gd name="connsiteY10" fmla="*/ 5123329 h 5123329"/>
              <a:gd name="connsiteX11" fmla="*/ 286871 w 4634753"/>
              <a:gd name="connsiteY11" fmla="*/ 4132729 h 5123329"/>
              <a:gd name="connsiteX12" fmla="*/ 4483 w 4634753"/>
              <a:gd name="connsiteY12" fmla="*/ 3581400 h 5123329"/>
              <a:gd name="connsiteX13" fmla="*/ 0 w 4634753"/>
              <a:gd name="connsiteY13" fmla="*/ 1613647 h 5123329"/>
              <a:gd name="connsiteX14" fmla="*/ 286873 w 4634753"/>
              <a:gd name="connsiteY14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20465 w 4634753"/>
              <a:gd name="connsiteY6" fmla="*/ 3588497 h 5123329"/>
              <a:gd name="connsiteX7" fmla="*/ 4556406 w 4634753"/>
              <a:gd name="connsiteY7" fmla="*/ 3961280 h 5123329"/>
              <a:gd name="connsiteX8" fmla="*/ 4289612 w 4634753"/>
              <a:gd name="connsiteY8" fmla="*/ 4186518 h 5123329"/>
              <a:gd name="connsiteX9" fmla="*/ 2689412 w 4634753"/>
              <a:gd name="connsiteY9" fmla="*/ 5118847 h 5123329"/>
              <a:gd name="connsiteX10" fmla="*/ 1976719 w 4634753"/>
              <a:gd name="connsiteY10" fmla="*/ 5123329 h 5123329"/>
              <a:gd name="connsiteX11" fmla="*/ 286871 w 4634753"/>
              <a:gd name="connsiteY11" fmla="*/ 4132729 h 5123329"/>
              <a:gd name="connsiteX12" fmla="*/ 4483 w 4634753"/>
              <a:gd name="connsiteY12" fmla="*/ 3581400 h 5123329"/>
              <a:gd name="connsiteX13" fmla="*/ 0 w 4634753"/>
              <a:gd name="connsiteY13" fmla="*/ 1613647 h 5123329"/>
              <a:gd name="connsiteX14" fmla="*/ 286873 w 4634753"/>
              <a:gd name="connsiteY14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20465 w 4634753"/>
              <a:gd name="connsiteY6" fmla="*/ 3588497 h 5123329"/>
              <a:gd name="connsiteX7" fmla="*/ 4556406 w 4634753"/>
              <a:gd name="connsiteY7" fmla="*/ 3961280 h 5123329"/>
              <a:gd name="connsiteX8" fmla="*/ 4289612 w 4634753"/>
              <a:gd name="connsiteY8" fmla="*/ 4186518 h 5123329"/>
              <a:gd name="connsiteX9" fmla="*/ 2689412 w 4634753"/>
              <a:gd name="connsiteY9" fmla="*/ 5118847 h 5123329"/>
              <a:gd name="connsiteX10" fmla="*/ 1976719 w 4634753"/>
              <a:gd name="connsiteY10" fmla="*/ 5123329 h 5123329"/>
              <a:gd name="connsiteX11" fmla="*/ 286871 w 4634753"/>
              <a:gd name="connsiteY11" fmla="*/ 4132729 h 5123329"/>
              <a:gd name="connsiteX12" fmla="*/ 4483 w 4634753"/>
              <a:gd name="connsiteY12" fmla="*/ 3581400 h 5123329"/>
              <a:gd name="connsiteX13" fmla="*/ 0 w 4634753"/>
              <a:gd name="connsiteY13" fmla="*/ 1613647 h 5123329"/>
              <a:gd name="connsiteX14" fmla="*/ 286873 w 4634753"/>
              <a:gd name="connsiteY14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634753 w 4634753"/>
              <a:gd name="connsiteY5" fmla="*/ 1658470 h 5123329"/>
              <a:gd name="connsiteX6" fmla="*/ 4620465 w 4634753"/>
              <a:gd name="connsiteY6" fmla="*/ 3588497 h 5123329"/>
              <a:gd name="connsiteX7" fmla="*/ 4556406 w 4634753"/>
              <a:gd name="connsiteY7" fmla="*/ 3961280 h 5123329"/>
              <a:gd name="connsiteX8" fmla="*/ 4289612 w 4634753"/>
              <a:gd name="connsiteY8" fmla="*/ 4186518 h 5123329"/>
              <a:gd name="connsiteX9" fmla="*/ 2689412 w 4634753"/>
              <a:gd name="connsiteY9" fmla="*/ 5118847 h 5123329"/>
              <a:gd name="connsiteX10" fmla="*/ 1976719 w 4634753"/>
              <a:gd name="connsiteY10" fmla="*/ 5123329 h 5123329"/>
              <a:gd name="connsiteX11" fmla="*/ 286871 w 4634753"/>
              <a:gd name="connsiteY11" fmla="*/ 4132729 h 5123329"/>
              <a:gd name="connsiteX12" fmla="*/ 4483 w 4634753"/>
              <a:gd name="connsiteY12" fmla="*/ 3581400 h 5123329"/>
              <a:gd name="connsiteX13" fmla="*/ 0 w 4634753"/>
              <a:gd name="connsiteY13" fmla="*/ 1613647 h 5123329"/>
              <a:gd name="connsiteX14" fmla="*/ 286873 w 4634753"/>
              <a:gd name="connsiteY14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586568 w 4634753"/>
              <a:gd name="connsiteY5" fmla="*/ 1319680 h 5123329"/>
              <a:gd name="connsiteX6" fmla="*/ 4634753 w 4634753"/>
              <a:gd name="connsiteY6" fmla="*/ 1658470 h 5123329"/>
              <a:gd name="connsiteX7" fmla="*/ 4620465 w 4634753"/>
              <a:gd name="connsiteY7" fmla="*/ 3588497 h 5123329"/>
              <a:gd name="connsiteX8" fmla="*/ 4556406 w 4634753"/>
              <a:gd name="connsiteY8" fmla="*/ 3961280 h 5123329"/>
              <a:gd name="connsiteX9" fmla="*/ 4289612 w 4634753"/>
              <a:gd name="connsiteY9" fmla="*/ 4186518 h 5123329"/>
              <a:gd name="connsiteX10" fmla="*/ 2689412 w 4634753"/>
              <a:gd name="connsiteY10" fmla="*/ 5118847 h 5123329"/>
              <a:gd name="connsiteX11" fmla="*/ 1976719 w 4634753"/>
              <a:gd name="connsiteY11" fmla="*/ 5123329 h 5123329"/>
              <a:gd name="connsiteX12" fmla="*/ 286871 w 4634753"/>
              <a:gd name="connsiteY12" fmla="*/ 4132729 h 5123329"/>
              <a:gd name="connsiteX13" fmla="*/ 4483 w 4634753"/>
              <a:gd name="connsiteY13" fmla="*/ 3581400 h 5123329"/>
              <a:gd name="connsiteX14" fmla="*/ 0 w 4634753"/>
              <a:gd name="connsiteY14" fmla="*/ 1613647 h 5123329"/>
              <a:gd name="connsiteX15" fmla="*/ 286873 w 4634753"/>
              <a:gd name="connsiteY15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586568 w 4634753"/>
              <a:gd name="connsiteY5" fmla="*/ 1319680 h 5123329"/>
              <a:gd name="connsiteX6" fmla="*/ 4634753 w 4634753"/>
              <a:gd name="connsiteY6" fmla="*/ 1658470 h 5123329"/>
              <a:gd name="connsiteX7" fmla="*/ 4620465 w 4634753"/>
              <a:gd name="connsiteY7" fmla="*/ 3588497 h 5123329"/>
              <a:gd name="connsiteX8" fmla="*/ 4556406 w 4634753"/>
              <a:gd name="connsiteY8" fmla="*/ 3961280 h 5123329"/>
              <a:gd name="connsiteX9" fmla="*/ 4289612 w 4634753"/>
              <a:gd name="connsiteY9" fmla="*/ 4186518 h 5123329"/>
              <a:gd name="connsiteX10" fmla="*/ 2689412 w 4634753"/>
              <a:gd name="connsiteY10" fmla="*/ 5118847 h 5123329"/>
              <a:gd name="connsiteX11" fmla="*/ 1976719 w 4634753"/>
              <a:gd name="connsiteY11" fmla="*/ 5123329 h 5123329"/>
              <a:gd name="connsiteX12" fmla="*/ 286871 w 4634753"/>
              <a:gd name="connsiteY12" fmla="*/ 4132729 h 5123329"/>
              <a:gd name="connsiteX13" fmla="*/ 4483 w 4634753"/>
              <a:gd name="connsiteY13" fmla="*/ 3581400 h 5123329"/>
              <a:gd name="connsiteX14" fmla="*/ 0 w 4634753"/>
              <a:gd name="connsiteY14" fmla="*/ 1613647 h 5123329"/>
              <a:gd name="connsiteX15" fmla="*/ 286873 w 4634753"/>
              <a:gd name="connsiteY15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586568 w 4634753"/>
              <a:gd name="connsiteY5" fmla="*/ 1319680 h 5123329"/>
              <a:gd name="connsiteX6" fmla="*/ 4634753 w 4634753"/>
              <a:gd name="connsiteY6" fmla="*/ 1658470 h 5123329"/>
              <a:gd name="connsiteX7" fmla="*/ 4620465 w 4634753"/>
              <a:gd name="connsiteY7" fmla="*/ 3588497 h 5123329"/>
              <a:gd name="connsiteX8" fmla="*/ 4556406 w 4634753"/>
              <a:gd name="connsiteY8" fmla="*/ 3961280 h 5123329"/>
              <a:gd name="connsiteX9" fmla="*/ 4289612 w 4634753"/>
              <a:gd name="connsiteY9" fmla="*/ 4186518 h 5123329"/>
              <a:gd name="connsiteX10" fmla="*/ 2689412 w 4634753"/>
              <a:gd name="connsiteY10" fmla="*/ 5118847 h 5123329"/>
              <a:gd name="connsiteX11" fmla="*/ 1976719 w 4634753"/>
              <a:gd name="connsiteY11" fmla="*/ 5123329 h 5123329"/>
              <a:gd name="connsiteX12" fmla="*/ 286871 w 4634753"/>
              <a:gd name="connsiteY12" fmla="*/ 4132729 h 5123329"/>
              <a:gd name="connsiteX13" fmla="*/ 4483 w 4634753"/>
              <a:gd name="connsiteY13" fmla="*/ 3581400 h 5123329"/>
              <a:gd name="connsiteX14" fmla="*/ 0 w 4634753"/>
              <a:gd name="connsiteY14" fmla="*/ 1613647 h 5123329"/>
              <a:gd name="connsiteX15" fmla="*/ 286873 w 4634753"/>
              <a:gd name="connsiteY15" fmla="*/ 1080247 h 5123329"/>
              <a:gd name="connsiteX0" fmla="*/ 286873 w 4634753"/>
              <a:gd name="connsiteY0" fmla="*/ 1080247 h 5123329"/>
              <a:gd name="connsiteX1" fmla="*/ 1976718 w 4634753"/>
              <a:gd name="connsiteY1" fmla="*/ 161364 h 5123329"/>
              <a:gd name="connsiteX2" fmla="*/ 2335306 w 4634753"/>
              <a:gd name="connsiteY2" fmla="*/ 0 h 5123329"/>
              <a:gd name="connsiteX3" fmla="*/ 2756647 w 4634753"/>
              <a:gd name="connsiteY3" fmla="*/ 228600 h 5123329"/>
              <a:gd name="connsiteX4" fmla="*/ 4267200 w 4634753"/>
              <a:gd name="connsiteY4" fmla="*/ 1071282 h 5123329"/>
              <a:gd name="connsiteX5" fmla="*/ 4586568 w 4634753"/>
              <a:gd name="connsiteY5" fmla="*/ 1319680 h 5123329"/>
              <a:gd name="connsiteX6" fmla="*/ 4634753 w 4634753"/>
              <a:gd name="connsiteY6" fmla="*/ 1658470 h 5123329"/>
              <a:gd name="connsiteX7" fmla="*/ 4620465 w 4634753"/>
              <a:gd name="connsiteY7" fmla="*/ 3588497 h 5123329"/>
              <a:gd name="connsiteX8" fmla="*/ 4556406 w 4634753"/>
              <a:gd name="connsiteY8" fmla="*/ 3961280 h 5123329"/>
              <a:gd name="connsiteX9" fmla="*/ 4289612 w 4634753"/>
              <a:gd name="connsiteY9" fmla="*/ 4186518 h 5123329"/>
              <a:gd name="connsiteX10" fmla="*/ 2689412 w 4634753"/>
              <a:gd name="connsiteY10" fmla="*/ 5118847 h 5123329"/>
              <a:gd name="connsiteX11" fmla="*/ 1976719 w 4634753"/>
              <a:gd name="connsiteY11" fmla="*/ 5123329 h 5123329"/>
              <a:gd name="connsiteX12" fmla="*/ 286871 w 4634753"/>
              <a:gd name="connsiteY12" fmla="*/ 4132729 h 5123329"/>
              <a:gd name="connsiteX13" fmla="*/ 4483 w 4634753"/>
              <a:gd name="connsiteY13" fmla="*/ 3581400 h 5123329"/>
              <a:gd name="connsiteX14" fmla="*/ 0 w 4634753"/>
              <a:gd name="connsiteY14" fmla="*/ 1613647 h 5123329"/>
              <a:gd name="connsiteX15" fmla="*/ 286873 w 4634753"/>
              <a:gd name="connsiteY15" fmla="*/ 1080247 h 5123329"/>
              <a:gd name="connsiteX0" fmla="*/ 286873 w 4635654"/>
              <a:gd name="connsiteY0" fmla="*/ 1080247 h 5123329"/>
              <a:gd name="connsiteX1" fmla="*/ 1976718 w 4635654"/>
              <a:gd name="connsiteY1" fmla="*/ 161364 h 5123329"/>
              <a:gd name="connsiteX2" fmla="*/ 2335306 w 4635654"/>
              <a:gd name="connsiteY2" fmla="*/ 0 h 5123329"/>
              <a:gd name="connsiteX3" fmla="*/ 2756647 w 4635654"/>
              <a:gd name="connsiteY3" fmla="*/ 228600 h 5123329"/>
              <a:gd name="connsiteX4" fmla="*/ 4267200 w 4635654"/>
              <a:gd name="connsiteY4" fmla="*/ 1071282 h 5123329"/>
              <a:gd name="connsiteX5" fmla="*/ 4586568 w 4635654"/>
              <a:gd name="connsiteY5" fmla="*/ 1319680 h 5123329"/>
              <a:gd name="connsiteX6" fmla="*/ 4634753 w 4635654"/>
              <a:gd name="connsiteY6" fmla="*/ 1658470 h 5123329"/>
              <a:gd name="connsiteX7" fmla="*/ 4620465 w 4635654"/>
              <a:gd name="connsiteY7" fmla="*/ 3588497 h 5123329"/>
              <a:gd name="connsiteX8" fmla="*/ 4556406 w 4635654"/>
              <a:gd name="connsiteY8" fmla="*/ 3961280 h 5123329"/>
              <a:gd name="connsiteX9" fmla="*/ 4289612 w 4635654"/>
              <a:gd name="connsiteY9" fmla="*/ 4186518 h 5123329"/>
              <a:gd name="connsiteX10" fmla="*/ 2689412 w 4635654"/>
              <a:gd name="connsiteY10" fmla="*/ 5118847 h 5123329"/>
              <a:gd name="connsiteX11" fmla="*/ 1976719 w 4635654"/>
              <a:gd name="connsiteY11" fmla="*/ 5123329 h 5123329"/>
              <a:gd name="connsiteX12" fmla="*/ 286871 w 4635654"/>
              <a:gd name="connsiteY12" fmla="*/ 4132729 h 5123329"/>
              <a:gd name="connsiteX13" fmla="*/ 4483 w 4635654"/>
              <a:gd name="connsiteY13" fmla="*/ 3581400 h 5123329"/>
              <a:gd name="connsiteX14" fmla="*/ 0 w 4635654"/>
              <a:gd name="connsiteY14" fmla="*/ 1613647 h 5123329"/>
              <a:gd name="connsiteX15" fmla="*/ 286873 w 4635654"/>
              <a:gd name="connsiteY15" fmla="*/ 1080247 h 5123329"/>
              <a:gd name="connsiteX0" fmla="*/ 286873 w 4635654"/>
              <a:gd name="connsiteY0" fmla="*/ 1080247 h 5123329"/>
              <a:gd name="connsiteX1" fmla="*/ 1976718 w 4635654"/>
              <a:gd name="connsiteY1" fmla="*/ 161364 h 5123329"/>
              <a:gd name="connsiteX2" fmla="*/ 2335306 w 4635654"/>
              <a:gd name="connsiteY2" fmla="*/ 0 h 5123329"/>
              <a:gd name="connsiteX3" fmla="*/ 2756647 w 4635654"/>
              <a:gd name="connsiteY3" fmla="*/ 228600 h 5123329"/>
              <a:gd name="connsiteX4" fmla="*/ 4267200 w 4635654"/>
              <a:gd name="connsiteY4" fmla="*/ 1071282 h 5123329"/>
              <a:gd name="connsiteX5" fmla="*/ 4586568 w 4635654"/>
              <a:gd name="connsiteY5" fmla="*/ 1319680 h 5123329"/>
              <a:gd name="connsiteX6" fmla="*/ 4634753 w 4635654"/>
              <a:gd name="connsiteY6" fmla="*/ 1658470 h 5123329"/>
              <a:gd name="connsiteX7" fmla="*/ 4620465 w 4635654"/>
              <a:gd name="connsiteY7" fmla="*/ 3588497 h 5123329"/>
              <a:gd name="connsiteX8" fmla="*/ 4556406 w 4635654"/>
              <a:gd name="connsiteY8" fmla="*/ 3961280 h 5123329"/>
              <a:gd name="connsiteX9" fmla="*/ 4289612 w 4635654"/>
              <a:gd name="connsiteY9" fmla="*/ 4186518 h 5123329"/>
              <a:gd name="connsiteX10" fmla="*/ 2689412 w 4635654"/>
              <a:gd name="connsiteY10" fmla="*/ 5118847 h 5123329"/>
              <a:gd name="connsiteX11" fmla="*/ 1976719 w 4635654"/>
              <a:gd name="connsiteY11" fmla="*/ 5123329 h 5123329"/>
              <a:gd name="connsiteX12" fmla="*/ 286871 w 4635654"/>
              <a:gd name="connsiteY12" fmla="*/ 4132729 h 5123329"/>
              <a:gd name="connsiteX13" fmla="*/ 4483 w 4635654"/>
              <a:gd name="connsiteY13" fmla="*/ 3581400 h 5123329"/>
              <a:gd name="connsiteX14" fmla="*/ 0 w 4635654"/>
              <a:gd name="connsiteY14" fmla="*/ 1613647 h 5123329"/>
              <a:gd name="connsiteX15" fmla="*/ 286873 w 4635654"/>
              <a:gd name="connsiteY15" fmla="*/ 1080247 h 5123329"/>
              <a:gd name="connsiteX0" fmla="*/ 286873 w 4635654"/>
              <a:gd name="connsiteY0" fmla="*/ 1080247 h 5123329"/>
              <a:gd name="connsiteX1" fmla="*/ 1976718 w 4635654"/>
              <a:gd name="connsiteY1" fmla="*/ 161364 h 5123329"/>
              <a:gd name="connsiteX2" fmla="*/ 2335306 w 4635654"/>
              <a:gd name="connsiteY2" fmla="*/ 0 h 5123329"/>
              <a:gd name="connsiteX3" fmla="*/ 2659810 w 4635654"/>
              <a:gd name="connsiteY3" fmla="*/ 136525 h 5123329"/>
              <a:gd name="connsiteX4" fmla="*/ 4267200 w 4635654"/>
              <a:gd name="connsiteY4" fmla="*/ 1071282 h 5123329"/>
              <a:gd name="connsiteX5" fmla="*/ 4586568 w 4635654"/>
              <a:gd name="connsiteY5" fmla="*/ 1319680 h 5123329"/>
              <a:gd name="connsiteX6" fmla="*/ 4634753 w 4635654"/>
              <a:gd name="connsiteY6" fmla="*/ 1658470 h 5123329"/>
              <a:gd name="connsiteX7" fmla="*/ 4620465 w 4635654"/>
              <a:gd name="connsiteY7" fmla="*/ 3588497 h 5123329"/>
              <a:gd name="connsiteX8" fmla="*/ 4556406 w 4635654"/>
              <a:gd name="connsiteY8" fmla="*/ 3961280 h 5123329"/>
              <a:gd name="connsiteX9" fmla="*/ 4289612 w 4635654"/>
              <a:gd name="connsiteY9" fmla="*/ 4186518 h 5123329"/>
              <a:gd name="connsiteX10" fmla="*/ 2689412 w 4635654"/>
              <a:gd name="connsiteY10" fmla="*/ 5118847 h 5123329"/>
              <a:gd name="connsiteX11" fmla="*/ 1976719 w 4635654"/>
              <a:gd name="connsiteY11" fmla="*/ 5123329 h 5123329"/>
              <a:gd name="connsiteX12" fmla="*/ 286871 w 4635654"/>
              <a:gd name="connsiteY12" fmla="*/ 4132729 h 5123329"/>
              <a:gd name="connsiteX13" fmla="*/ 4483 w 4635654"/>
              <a:gd name="connsiteY13" fmla="*/ 3581400 h 5123329"/>
              <a:gd name="connsiteX14" fmla="*/ 0 w 4635654"/>
              <a:gd name="connsiteY14" fmla="*/ 1613647 h 5123329"/>
              <a:gd name="connsiteX15" fmla="*/ 286873 w 4635654"/>
              <a:gd name="connsiteY15" fmla="*/ 1080247 h 5123329"/>
              <a:gd name="connsiteX0" fmla="*/ 286873 w 4635654"/>
              <a:gd name="connsiteY0" fmla="*/ 1086389 h 5129471"/>
              <a:gd name="connsiteX1" fmla="*/ 1976718 w 4635654"/>
              <a:gd name="connsiteY1" fmla="*/ 167506 h 5129471"/>
              <a:gd name="connsiteX2" fmla="*/ 2335306 w 4635654"/>
              <a:gd name="connsiteY2" fmla="*/ 6142 h 5129471"/>
              <a:gd name="connsiteX3" fmla="*/ 2659810 w 4635654"/>
              <a:gd name="connsiteY3" fmla="*/ 142667 h 5129471"/>
              <a:gd name="connsiteX4" fmla="*/ 4267200 w 4635654"/>
              <a:gd name="connsiteY4" fmla="*/ 1077424 h 5129471"/>
              <a:gd name="connsiteX5" fmla="*/ 4586568 w 4635654"/>
              <a:gd name="connsiteY5" fmla="*/ 1325822 h 5129471"/>
              <a:gd name="connsiteX6" fmla="*/ 4634753 w 4635654"/>
              <a:gd name="connsiteY6" fmla="*/ 1664612 h 5129471"/>
              <a:gd name="connsiteX7" fmla="*/ 4620465 w 4635654"/>
              <a:gd name="connsiteY7" fmla="*/ 3594639 h 5129471"/>
              <a:gd name="connsiteX8" fmla="*/ 4556406 w 4635654"/>
              <a:gd name="connsiteY8" fmla="*/ 3967422 h 5129471"/>
              <a:gd name="connsiteX9" fmla="*/ 4289612 w 4635654"/>
              <a:gd name="connsiteY9" fmla="*/ 4192660 h 5129471"/>
              <a:gd name="connsiteX10" fmla="*/ 2689412 w 4635654"/>
              <a:gd name="connsiteY10" fmla="*/ 5124989 h 5129471"/>
              <a:gd name="connsiteX11" fmla="*/ 1976719 w 4635654"/>
              <a:gd name="connsiteY11" fmla="*/ 5129471 h 5129471"/>
              <a:gd name="connsiteX12" fmla="*/ 286871 w 4635654"/>
              <a:gd name="connsiteY12" fmla="*/ 4138871 h 5129471"/>
              <a:gd name="connsiteX13" fmla="*/ 4483 w 4635654"/>
              <a:gd name="connsiteY13" fmla="*/ 3587542 h 5129471"/>
              <a:gd name="connsiteX14" fmla="*/ 0 w 4635654"/>
              <a:gd name="connsiteY14" fmla="*/ 1619789 h 5129471"/>
              <a:gd name="connsiteX15" fmla="*/ 286873 w 4635654"/>
              <a:gd name="connsiteY15" fmla="*/ 1086389 h 5129471"/>
              <a:gd name="connsiteX0" fmla="*/ 286873 w 4635654"/>
              <a:gd name="connsiteY0" fmla="*/ 1082867 h 5125949"/>
              <a:gd name="connsiteX1" fmla="*/ 1976718 w 4635654"/>
              <a:gd name="connsiteY1" fmla="*/ 163984 h 5125949"/>
              <a:gd name="connsiteX2" fmla="*/ 2335306 w 4635654"/>
              <a:gd name="connsiteY2" fmla="*/ 2620 h 5125949"/>
              <a:gd name="connsiteX3" fmla="*/ 2659810 w 4635654"/>
              <a:gd name="connsiteY3" fmla="*/ 139145 h 5125949"/>
              <a:gd name="connsiteX4" fmla="*/ 4267200 w 4635654"/>
              <a:gd name="connsiteY4" fmla="*/ 1073902 h 5125949"/>
              <a:gd name="connsiteX5" fmla="*/ 4586568 w 4635654"/>
              <a:gd name="connsiteY5" fmla="*/ 1322300 h 5125949"/>
              <a:gd name="connsiteX6" fmla="*/ 4634753 w 4635654"/>
              <a:gd name="connsiteY6" fmla="*/ 1661090 h 5125949"/>
              <a:gd name="connsiteX7" fmla="*/ 4620465 w 4635654"/>
              <a:gd name="connsiteY7" fmla="*/ 3591117 h 5125949"/>
              <a:gd name="connsiteX8" fmla="*/ 4556406 w 4635654"/>
              <a:gd name="connsiteY8" fmla="*/ 3963900 h 5125949"/>
              <a:gd name="connsiteX9" fmla="*/ 4289612 w 4635654"/>
              <a:gd name="connsiteY9" fmla="*/ 4189138 h 5125949"/>
              <a:gd name="connsiteX10" fmla="*/ 2689412 w 4635654"/>
              <a:gd name="connsiteY10" fmla="*/ 5121467 h 5125949"/>
              <a:gd name="connsiteX11" fmla="*/ 1976719 w 4635654"/>
              <a:gd name="connsiteY11" fmla="*/ 5125949 h 5125949"/>
              <a:gd name="connsiteX12" fmla="*/ 286871 w 4635654"/>
              <a:gd name="connsiteY12" fmla="*/ 4135349 h 5125949"/>
              <a:gd name="connsiteX13" fmla="*/ 4483 w 4635654"/>
              <a:gd name="connsiteY13" fmla="*/ 3584020 h 5125949"/>
              <a:gd name="connsiteX14" fmla="*/ 0 w 4635654"/>
              <a:gd name="connsiteY14" fmla="*/ 1616267 h 5125949"/>
              <a:gd name="connsiteX15" fmla="*/ 286873 w 4635654"/>
              <a:gd name="connsiteY15" fmla="*/ 1082867 h 5125949"/>
              <a:gd name="connsiteX0" fmla="*/ 286873 w 4635654"/>
              <a:gd name="connsiteY0" fmla="*/ 1084862 h 5127944"/>
              <a:gd name="connsiteX1" fmla="*/ 1992593 w 4635654"/>
              <a:gd name="connsiteY1" fmla="*/ 145341 h 5127944"/>
              <a:gd name="connsiteX2" fmla="*/ 2335306 w 4635654"/>
              <a:gd name="connsiteY2" fmla="*/ 4615 h 5127944"/>
              <a:gd name="connsiteX3" fmla="*/ 2659810 w 4635654"/>
              <a:gd name="connsiteY3" fmla="*/ 141140 h 5127944"/>
              <a:gd name="connsiteX4" fmla="*/ 4267200 w 4635654"/>
              <a:gd name="connsiteY4" fmla="*/ 1075897 h 5127944"/>
              <a:gd name="connsiteX5" fmla="*/ 4586568 w 4635654"/>
              <a:gd name="connsiteY5" fmla="*/ 1324295 h 5127944"/>
              <a:gd name="connsiteX6" fmla="*/ 4634753 w 4635654"/>
              <a:gd name="connsiteY6" fmla="*/ 1663085 h 5127944"/>
              <a:gd name="connsiteX7" fmla="*/ 4620465 w 4635654"/>
              <a:gd name="connsiteY7" fmla="*/ 3593112 h 5127944"/>
              <a:gd name="connsiteX8" fmla="*/ 4556406 w 4635654"/>
              <a:gd name="connsiteY8" fmla="*/ 3965895 h 5127944"/>
              <a:gd name="connsiteX9" fmla="*/ 4289612 w 4635654"/>
              <a:gd name="connsiteY9" fmla="*/ 4191133 h 5127944"/>
              <a:gd name="connsiteX10" fmla="*/ 2689412 w 4635654"/>
              <a:gd name="connsiteY10" fmla="*/ 5123462 h 5127944"/>
              <a:gd name="connsiteX11" fmla="*/ 1976719 w 4635654"/>
              <a:gd name="connsiteY11" fmla="*/ 5127944 h 5127944"/>
              <a:gd name="connsiteX12" fmla="*/ 286871 w 4635654"/>
              <a:gd name="connsiteY12" fmla="*/ 4137344 h 5127944"/>
              <a:gd name="connsiteX13" fmla="*/ 4483 w 4635654"/>
              <a:gd name="connsiteY13" fmla="*/ 3586015 h 5127944"/>
              <a:gd name="connsiteX14" fmla="*/ 0 w 4635654"/>
              <a:gd name="connsiteY14" fmla="*/ 1618262 h 5127944"/>
              <a:gd name="connsiteX15" fmla="*/ 286873 w 4635654"/>
              <a:gd name="connsiteY15" fmla="*/ 1084862 h 5127944"/>
              <a:gd name="connsiteX0" fmla="*/ 286873 w 4635654"/>
              <a:gd name="connsiteY0" fmla="*/ 1084862 h 5127944"/>
              <a:gd name="connsiteX1" fmla="*/ 1992593 w 4635654"/>
              <a:gd name="connsiteY1" fmla="*/ 145341 h 5127944"/>
              <a:gd name="connsiteX2" fmla="*/ 2335306 w 4635654"/>
              <a:gd name="connsiteY2" fmla="*/ 4615 h 5127944"/>
              <a:gd name="connsiteX3" fmla="*/ 2659810 w 4635654"/>
              <a:gd name="connsiteY3" fmla="*/ 141140 h 5127944"/>
              <a:gd name="connsiteX4" fmla="*/ 4267200 w 4635654"/>
              <a:gd name="connsiteY4" fmla="*/ 1075897 h 5127944"/>
              <a:gd name="connsiteX5" fmla="*/ 4586568 w 4635654"/>
              <a:gd name="connsiteY5" fmla="*/ 1324295 h 5127944"/>
              <a:gd name="connsiteX6" fmla="*/ 4634753 w 4635654"/>
              <a:gd name="connsiteY6" fmla="*/ 1663085 h 5127944"/>
              <a:gd name="connsiteX7" fmla="*/ 4620465 w 4635654"/>
              <a:gd name="connsiteY7" fmla="*/ 3593112 h 5127944"/>
              <a:gd name="connsiteX8" fmla="*/ 4556406 w 4635654"/>
              <a:gd name="connsiteY8" fmla="*/ 3965895 h 5127944"/>
              <a:gd name="connsiteX9" fmla="*/ 4289612 w 4635654"/>
              <a:gd name="connsiteY9" fmla="*/ 4191133 h 5127944"/>
              <a:gd name="connsiteX10" fmla="*/ 2689412 w 4635654"/>
              <a:gd name="connsiteY10" fmla="*/ 5123462 h 5127944"/>
              <a:gd name="connsiteX11" fmla="*/ 1976719 w 4635654"/>
              <a:gd name="connsiteY11" fmla="*/ 5127944 h 5127944"/>
              <a:gd name="connsiteX12" fmla="*/ 286871 w 4635654"/>
              <a:gd name="connsiteY12" fmla="*/ 4137344 h 5127944"/>
              <a:gd name="connsiteX13" fmla="*/ 4483 w 4635654"/>
              <a:gd name="connsiteY13" fmla="*/ 3586015 h 5127944"/>
              <a:gd name="connsiteX14" fmla="*/ 0 w 4635654"/>
              <a:gd name="connsiteY14" fmla="*/ 1618262 h 5127944"/>
              <a:gd name="connsiteX15" fmla="*/ 286873 w 4635654"/>
              <a:gd name="connsiteY15" fmla="*/ 1084862 h 5127944"/>
              <a:gd name="connsiteX0" fmla="*/ 286873 w 4635654"/>
              <a:gd name="connsiteY0" fmla="*/ 1080252 h 5123334"/>
              <a:gd name="connsiteX1" fmla="*/ 1992593 w 4635654"/>
              <a:gd name="connsiteY1" fmla="*/ 140731 h 5123334"/>
              <a:gd name="connsiteX2" fmla="*/ 2335306 w 4635654"/>
              <a:gd name="connsiteY2" fmla="*/ 5 h 5123334"/>
              <a:gd name="connsiteX3" fmla="*/ 2659810 w 4635654"/>
              <a:gd name="connsiteY3" fmla="*/ 136530 h 5123334"/>
              <a:gd name="connsiteX4" fmla="*/ 4267200 w 4635654"/>
              <a:gd name="connsiteY4" fmla="*/ 1071287 h 5123334"/>
              <a:gd name="connsiteX5" fmla="*/ 4586568 w 4635654"/>
              <a:gd name="connsiteY5" fmla="*/ 1319685 h 5123334"/>
              <a:gd name="connsiteX6" fmla="*/ 4634753 w 4635654"/>
              <a:gd name="connsiteY6" fmla="*/ 1658475 h 5123334"/>
              <a:gd name="connsiteX7" fmla="*/ 4620465 w 4635654"/>
              <a:gd name="connsiteY7" fmla="*/ 3588502 h 5123334"/>
              <a:gd name="connsiteX8" fmla="*/ 4556406 w 4635654"/>
              <a:gd name="connsiteY8" fmla="*/ 3961285 h 5123334"/>
              <a:gd name="connsiteX9" fmla="*/ 4289612 w 4635654"/>
              <a:gd name="connsiteY9" fmla="*/ 4186523 h 5123334"/>
              <a:gd name="connsiteX10" fmla="*/ 2689412 w 4635654"/>
              <a:gd name="connsiteY10" fmla="*/ 5118852 h 5123334"/>
              <a:gd name="connsiteX11" fmla="*/ 1976719 w 4635654"/>
              <a:gd name="connsiteY11" fmla="*/ 5123334 h 5123334"/>
              <a:gd name="connsiteX12" fmla="*/ 286871 w 4635654"/>
              <a:gd name="connsiteY12" fmla="*/ 4132734 h 5123334"/>
              <a:gd name="connsiteX13" fmla="*/ 4483 w 4635654"/>
              <a:gd name="connsiteY13" fmla="*/ 3581405 h 5123334"/>
              <a:gd name="connsiteX14" fmla="*/ 0 w 4635654"/>
              <a:gd name="connsiteY14" fmla="*/ 1613652 h 5123334"/>
              <a:gd name="connsiteX15" fmla="*/ 286873 w 4635654"/>
              <a:gd name="connsiteY15" fmla="*/ 1080252 h 5123334"/>
              <a:gd name="connsiteX0" fmla="*/ 286873 w 4635654"/>
              <a:gd name="connsiteY0" fmla="*/ 1067553 h 5110635"/>
              <a:gd name="connsiteX1" fmla="*/ 1992593 w 4635654"/>
              <a:gd name="connsiteY1" fmla="*/ 128032 h 5110635"/>
              <a:gd name="connsiteX2" fmla="*/ 2336893 w 4635654"/>
              <a:gd name="connsiteY2" fmla="*/ 6 h 5110635"/>
              <a:gd name="connsiteX3" fmla="*/ 2659810 w 4635654"/>
              <a:gd name="connsiteY3" fmla="*/ 123831 h 5110635"/>
              <a:gd name="connsiteX4" fmla="*/ 4267200 w 4635654"/>
              <a:gd name="connsiteY4" fmla="*/ 1058588 h 5110635"/>
              <a:gd name="connsiteX5" fmla="*/ 4586568 w 4635654"/>
              <a:gd name="connsiteY5" fmla="*/ 1306986 h 5110635"/>
              <a:gd name="connsiteX6" fmla="*/ 4634753 w 4635654"/>
              <a:gd name="connsiteY6" fmla="*/ 1645776 h 5110635"/>
              <a:gd name="connsiteX7" fmla="*/ 4620465 w 4635654"/>
              <a:gd name="connsiteY7" fmla="*/ 3575803 h 5110635"/>
              <a:gd name="connsiteX8" fmla="*/ 4556406 w 4635654"/>
              <a:gd name="connsiteY8" fmla="*/ 3948586 h 5110635"/>
              <a:gd name="connsiteX9" fmla="*/ 4289612 w 4635654"/>
              <a:gd name="connsiteY9" fmla="*/ 4173824 h 5110635"/>
              <a:gd name="connsiteX10" fmla="*/ 2689412 w 4635654"/>
              <a:gd name="connsiteY10" fmla="*/ 5106153 h 5110635"/>
              <a:gd name="connsiteX11" fmla="*/ 1976719 w 4635654"/>
              <a:gd name="connsiteY11" fmla="*/ 5110635 h 5110635"/>
              <a:gd name="connsiteX12" fmla="*/ 286871 w 4635654"/>
              <a:gd name="connsiteY12" fmla="*/ 4120035 h 5110635"/>
              <a:gd name="connsiteX13" fmla="*/ 4483 w 4635654"/>
              <a:gd name="connsiteY13" fmla="*/ 3568706 h 5110635"/>
              <a:gd name="connsiteX14" fmla="*/ 0 w 4635654"/>
              <a:gd name="connsiteY14" fmla="*/ 1600953 h 5110635"/>
              <a:gd name="connsiteX15" fmla="*/ 286873 w 4635654"/>
              <a:gd name="connsiteY15" fmla="*/ 1067553 h 5110635"/>
              <a:gd name="connsiteX0" fmla="*/ 286873 w 4635654"/>
              <a:gd name="connsiteY0" fmla="*/ 1067553 h 5110635"/>
              <a:gd name="connsiteX1" fmla="*/ 1992593 w 4635654"/>
              <a:gd name="connsiteY1" fmla="*/ 128032 h 5110635"/>
              <a:gd name="connsiteX2" fmla="*/ 2336893 w 4635654"/>
              <a:gd name="connsiteY2" fmla="*/ 6 h 5110635"/>
              <a:gd name="connsiteX3" fmla="*/ 2659810 w 4635654"/>
              <a:gd name="connsiteY3" fmla="*/ 123831 h 5110635"/>
              <a:gd name="connsiteX4" fmla="*/ 4267200 w 4635654"/>
              <a:gd name="connsiteY4" fmla="*/ 1058588 h 5110635"/>
              <a:gd name="connsiteX5" fmla="*/ 4586568 w 4635654"/>
              <a:gd name="connsiteY5" fmla="*/ 1306986 h 5110635"/>
              <a:gd name="connsiteX6" fmla="*/ 4634753 w 4635654"/>
              <a:gd name="connsiteY6" fmla="*/ 1645776 h 5110635"/>
              <a:gd name="connsiteX7" fmla="*/ 4620465 w 4635654"/>
              <a:gd name="connsiteY7" fmla="*/ 3575803 h 5110635"/>
              <a:gd name="connsiteX8" fmla="*/ 4556406 w 4635654"/>
              <a:gd name="connsiteY8" fmla="*/ 3948586 h 5110635"/>
              <a:gd name="connsiteX9" fmla="*/ 4289612 w 4635654"/>
              <a:gd name="connsiteY9" fmla="*/ 4173824 h 5110635"/>
              <a:gd name="connsiteX10" fmla="*/ 2689412 w 4635654"/>
              <a:gd name="connsiteY10" fmla="*/ 5106153 h 5110635"/>
              <a:gd name="connsiteX11" fmla="*/ 1976719 w 4635654"/>
              <a:gd name="connsiteY11" fmla="*/ 5110635 h 5110635"/>
              <a:gd name="connsiteX12" fmla="*/ 286871 w 4635654"/>
              <a:gd name="connsiteY12" fmla="*/ 4120035 h 5110635"/>
              <a:gd name="connsiteX13" fmla="*/ 4483 w 4635654"/>
              <a:gd name="connsiteY13" fmla="*/ 3568706 h 5110635"/>
              <a:gd name="connsiteX14" fmla="*/ 0 w 4635654"/>
              <a:gd name="connsiteY14" fmla="*/ 1600953 h 5110635"/>
              <a:gd name="connsiteX15" fmla="*/ 286873 w 4635654"/>
              <a:gd name="connsiteY15" fmla="*/ 1067553 h 5110635"/>
              <a:gd name="connsiteX0" fmla="*/ 286873 w 4635654"/>
              <a:gd name="connsiteY0" fmla="*/ 1067553 h 5110635"/>
              <a:gd name="connsiteX1" fmla="*/ 1992593 w 4635654"/>
              <a:gd name="connsiteY1" fmla="*/ 128032 h 5110635"/>
              <a:gd name="connsiteX2" fmla="*/ 2336893 w 4635654"/>
              <a:gd name="connsiteY2" fmla="*/ 6 h 5110635"/>
              <a:gd name="connsiteX3" fmla="*/ 2659810 w 4635654"/>
              <a:gd name="connsiteY3" fmla="*/ 123831 h 5110635"/>
              <a:gd name="connsiteX4" fmla="*/ 4267200 w 4635654"/>
              <a:gd name="connsiteY4" fmla="*/ 1058588 h 5110635"/>
              <a:gd name="connsiteX5" fmla="*/ 4586568 w 4635654"/>
              <a:gd name="connsiteY5" fmla="*/ 1306986 h 5110635"/>
              <a:gd name="connsiteX6" fmla="*/ 4634753 w 4635654"/>
              <a:gd name="connsiteY6" fmla="*/ 1645776 h 5110635"/>
              <a:gd name="connsiteX7" fmla="*/ 4620465 w 4635654"/>
              <a:gd name="connsiteY7" fmla="*/ 3575803 h 5110635"/>
              <a:gd name="connsiteX8" fmla="*/ 4556406 w 4635654"/>
              <a:gd name="connsiteY8" fmla="*/ 3948586 h 5110635"/>
              <a:gd name="connsiteX9" fmla="*/ 4289612 w 4635654"/>
              <a:gd name="connsiteY9" fmla="*/ 4173824 h 5110635"/>
              <a:gd name="connsiteX10" fmla="*/ 2689412 w 4635654"/>
              <a:gd name="connsiteY10" fmla="*/ 5106153 h 5110635"/>
              <a:gd name="connsiteX11" fmla="*/ 1976719 w 4635654"/>
              <a:gd name="connsiteY11" fmla="*/ 5110635 h 5110635"/>
              <a:gd name="connsiteX12" fmla="*/ 286871 w 4635654"/>
              <a:gd name="connsiteY12" fmla="*/ 4120035 h 5110635"/>
              <a:gd name="connsiteX13" fmla="*/ 4483 w 4635654"/>
              <a:gd name="connsiteY13" fmla="*/ 3568706 h 5110635"/>
              <a:gd name="connsiteX14" fmla="*/ 0 w 4635654"/>
              <a:gd name="connsiteY14" fmla="*/ 1600953 h 5110635"/>
              <a:gd name="connsiteX15" fmla="*/ 286873 w 4635654"/>
              <a:gd name="connsiteY15" fmla="*/ 1067553 h 5110635"/>
              <a:gd name="connsiteX0" fmla="*/ 286873 w 4635654"/>
              <a:gd name="connsiteY0" fmla="*/ 1067553 h 5110635"/>
              <a:gd name="connsiteX1" fmla="*/ 1992593 w 4635654"/>
              <a:gd name="connsiteY1" fmla="*/ 128032 h 5110635"/>
              <a:gd name="connsiteX2" fmla="*/ 2336893 w 4635654"/>
              <a:gd name="connsiteY2" fmla="*/ 6 h 5110635"/>
              <a:gd name="connsiteX3" fmla="*/ 2659810 w 4635654"/>
              <a:gd name="connsiteY3" fmla="*/ 123831 h 5110635"/>
              <a:gd name="connsiteX4" fmla="*/ 4267200 w 4635654"/>
              <a:gd name="connsiteY4" fmla="*/ 1058588 h 5110635"/>
              <a:gd name="connsiteX5" fmla="*/ 4586568 w 4635654"/>
              <a:gd name="connsiteY5" fmla="*/ 1306986 h 5110635"/>
              <a:gd name="connsiteX6" fmla="*/ 4634753 w 4635654"/>
              <a:gd name="connsiteY6" fmla="*/ 1645776 h 5110635"/>
              <a:gd name="connsiteX7" fmla="*/ 4620465 w 4635654"/>
              <a:gd name="connsiteY7" fmla="*/ 3575803 h 5110635"/>
              <a:gd name="connsiteX8" fmla="*/ 4556406 w 4635654"/>
              <a:gd name="connsiteY8" fmla="*/ 3948586 h 5110635"/>
              <a:gd name="connsiteX9" fmla="*/ 4289612 w 4635654"/>
              <a:gd name="connsiteY9" fmla="*/ 4173824 h 5110635"/>
              <a:gd name="connsiteX10" fmla="*/ 2689412 w 4635654"/>
              <a:gd name="connsiteY10" fmla="*/ 5106153 h 5110635"/>
              <a:gd name="connsiteX11" fmla="*/ 1976719 w 4635654"/>
              <a:gd name="connsiteY11" fmla="*/ 5110635 h 5110635"/>
              <a:gd name="connsiteX12" fmla="*/ 286871 w 4635654"/>
              <a:gd name="connsiteY12" fmla="*/ 4120035 h 5110635"/>
              <a:gd name="connsiteX13" fmla="*/ 4483 w 4635654"/>
              <a:gd name="connsiteY13" fmla="*/ 3568706 h 5110635"/>
              <a:gd name="connsiteX14" fmla="*/ 0 w 4635654"/>
              <a:gd name="connsiteY14" fmla="*/ 1600953 h 5110635"/>
              <a:gd name="connsiteX15" fmla="*/ 286873 w 4635654"/>
              <a:gd name="connsiteY15" fmla="*/ 1067553 h 5110635"/>
              <a:gd name="connsiteX0" fmla="*/ 286873 w 4635654"/>
              <a:gd name="connsiteY0" fmla="*/ 1067553 h 5110635"/>
              <a:gd name="connsiteX1" fmla="*/ 1992593 w 4635654"/>
              <a:gd name="connsiteY1" fmla="*/ 128032 h 5110635"/>
              <a:gd name="connsiteX2" fmla="*/ 2336893 w 4635654"/>
              <a:gd name="connsiteY2" fmla="*/ 6 h 5110635"/>
              <a:gd name="connsiteX3" fmla="*/ 2659810 w 4635654"/>
              <a:gd name="connsiteY3" fmla="*/ 123831 h 5110635"/>
              <a:gd name="connsiteX4" fmla="*/ 4267200 w 4635654"/>
              <a:gd name="connsiteY4" fmla="*/ 1058588 h 5110635"/>
              <a:gd name="connsiteX5" fmla="*/ 4586568 w 4635654"/>
              <a:gd name="connsiteY5" fmla="*/ 1306986 h 5110635"/>
              <a:gd name="connsiteX6" fmla="*/ 4634753 w 4635654"/>
              <a:gd name="connsiteY6" fmla="*/ 1645776 h 5110635"/>
              <a:gd name="connsiteX7" fmla="*/ 4620465 w 4635654"/>
              <a:gd name="connsiteY7" fmla="*/ 3575803 h 5110635"/>
              <a:gd name="connsiteX8" fmla="*/ 4556406 w 4635654"/>
              <a:gd name="connsiteY8" fmla="*/ 3948586 h 5110635"/>
              <a:gd name="connsiteX9" fmla="*/ 4289612 w 4635654"/>
              <a:gd name="connsiteY9" fmla="*/ 4173824 h 5110635"/>
              <a:gd name="connsiteX10" fmla="*/ 2689412 w 4635654"/>
              <a:gd name="connsiteY10" fmla="*/ 5106153 h 5110635"/>
              <a:gd name="connsiteX11" fmla="*/ 1976719 w 4635654"/>
              <a:gd name="connsiteY11" fmla="*/ 5110635 h 5110635"/>
              <a:gd name="connsiteX12" fmla="*/ 348783 w 4635654"/>
              <a:gd name="connsiteY12" fmla="*/ 4156548 h 5110635"/>
              <a:gd name="connsiteX13" fmla="*/ 4483 w 4635654"/>
              <a:gd name="connsiteY13" fmla="*/ 3568706 h 5110635"/>
              <a:gd name="connsiteX14" fmla="*/ 0 w 4635654"/>
              <a:gd name="connsiteY14" fmla="*/ 1600953 h 5110635"/>
              <a:gd name="connsiteX15" fmla="*/ 286873 w 4635654"/>
              <a:gd name="connsiteY15" fmla="*/ 1067553 h 5110635"/>
              <a:gd name="connsiteX0" fmla="*/ 286873 w 4635654"/>
              <a:gd name="connsiteY0" fmla="*/ 1067553 h 5110635"/>
              <a:gd name="connsiteX1" fmla="*/ 1992593 w 4635654"/>
              <a:gd name="connsiteY1" fmla="*/ 128032 h 5110635"/>
              <a:gd name="connsiteX2" fmla="*/ 2336893 w 4635654"/>
              <a:gd name="connsiteY2" fmla="*/ 6 h 5110635"/>
              <a:gd name="connsiteX3" fmla="*/ 2659810 w 4635654"/>
              <a:gd name="connsiteY3" fmla="*/ 123831 h 5110635"/>
              <a:gd name="connsiteX4" fmla="*/ 4267200 w 4635654"/>
              <a:gd name="connsiteY4" fmla="*/ 1058588 h 5110635"/>
              <a:gd name="connsiteX5" fmla="*/ 4586568 w 4635654"/>
              <a:gd name="connsiteY5" fmla="*/ 1306986 h 5110635"/>
              <a:gd name="connsiteX6" fmla="*/ 4634753 w 4635654"/>
              <a:gd name="connsiteY6" fmla="*/ 1645776 h 5110635"/>
              <a:gd name="connsiteX7" fmla="*/ 4620465 w 4635654"/>
              <a:gd name="connsiteY7" fmla="*/ 3575803 h 5110635"/>
              <a:gd name="connsiteX8" fmla="*/ 4556406 w 4635654"/>
              <a:gd name="connsiteY8" fmla="*/ 3948586 h 5110635"/>
              <a:gd name="connsiteX9" fmla="*/ 4289612 w 4635654"/>
              <a:gd name="connsiteY9" fmla="*/ 4173824 h 5110635"/>
              <a:gd name="connsiteX10" fmla="*/ 2689412 w 4635654"/>
              <a:gd name="connsiteY10" fmla="*/ 5106153 h 5110635"/>
              <a:gd name="connsiteX11" fmla="*/ 1976719 w 4635654"/>
              <a:gd name="connsiteY11" fmla="*/ 5110635 h 5110635"/>
              <a:gd name="connsiteX12" fmla="*/ 348783 w 4635654"/>
              <a:gd name="connsiteY12" fmla="*/ 4156548 h 5110635"/>
              <a:gd name="connsiteX13" fmla="*/ 4483 w 4635654"/>
              <a:gd name="connsiteY13" fmla="*/ 3568706 h 5110635"/>
              <a:gd name="connsiteX14" fmla="*/ 0 w 4635654"/>
              <a:gd name="connsiteY14" fmla="*/ 1600953 h 5110635"/>
              <a:gd name="connsiteX15" fmla="*/ 286873 w 4635654"/>
              <a:gd name="connsiteY15" fmla="*/ 1067553 h 5110635"/>
              <a:gd name="connsiteX0" fmla="*/ 286873 w 4635654"/>
              <a:gd name="connsiteY0" fmla="*/ 1067553 h 5110635"/>
              <a:gd name="connsiteX1" fmla="*/ 1992593 w 4635654"/>
              <a:gd name="connsiteY1" fmla="*/ 128032 h 5110635"/>
              <a:gd name="connsiteX2" fmla="*/ 2336893 w 4635654"/>
              <a:gd name="connsiteY2" fmla="*/ 6 h 5110635"/>
              <a:gd name="connsiteX3" fmla="*/ 2659810 w 4635654"/>
              <a:gd name="connsiteY3" fmla="*/ 123831 h 5110635"/>
              <a:gd name="connsiteX4" fmla="*/ 4267200 w 4635654"/>
              <a:gd name="connsiteY4" fmla="*/ 1058588 h 5110635"/>
              <a:gd name="connsiteX5" fmla="*/ 4586568 w 4635654"/>
              <a:gd name="connsiteY5" fmla="*/ 1306986 h 5110635"/>
              <a:gd name="connsiteX6" fmla="*/ 4634753 w 4635654"/>
              <a:gd name="connsiteY6" fmla="*/ 1645776 h 5110635"/>
              <a:gd name="connsiteX7" fmla="*/ 4620465 w 4635654"/>
              <a:gd name="connsiteY7" fmla="*/ 3575803 h 5110635"/>
              <a:gd name="connsiteX8" fmla="*/ 4556406 w 4635654"/>
              <a:gd name="connsiteY8" fmla="*/ 3948586 h 5110635"/>
              <a:gd name="connsiteX9" fmla="*/ 4289612 w 4635654"/>
              <a:gd name="connsiteY9" fmla="*/ 4173824 h 5110635"/>
              <a:gd name="connsiteX10" fmla="*/ 2689412 w 4635654"/>
              <a:gd name="connsiteY10" fmla="*/ 5106153 h 5110635"/>
              <a:gd name="connsiteX11" fmla="*/ 1976719 w 4635654"/>
              <a:gd name="connsiteY11" fmla="*/ 5110635 h 5110635"/>
              <a:gd name="connsiteX12" fmla="*/ 348783 w 4635654"/>
              <a:gd name="connsiteY12" fmla="*/ 4156548 h 5110635"/>
              <a:gd name="connsiteX13" fmla="*/ 4483 w 4635654"/>
              <a:gd name="connsiteY13" fmla="*/ 3568706 h 5110635"/>
              <a:gd name="connsiteX14" fmla="*/ 0 w 4635654"/>
              <a:gd name="connsiteY14" fmla="*/ 1600953 h 5110635"/>
              <a:gd name="connsiteX15" fmla="*/ 286873 w 4635654"/>
              <a:gd name="connsiteY15" fmla="*/ 1067553 h 5110635"/>
              <a:gd name="connsiteX0" fmla="*/ 286873 w 4635654"/>
              <a:gd name="connsiteY0" fmla="*/ 1067553 h 5237636"/>
              <a:gd name="connsiteX1" fmla="*/ 1992593 w 4635654"/>
              <a:gd name="connsiteY1" fmla="*/ 128032 h 5237636"/>
              <a:gd name="connsiteX2" fmla="*/ 2336893 w 4635654"/>
              <a:gd name="connsiteY2" fmla="*/ 6 h 5237636"/>
              <a:gd name="connsiteX3" fmla="*/ 2659810 w 4635654"/>
              <a:gd name="connsiteY3" fmla="*/ 123831 h 5237636"/>
              <a:gd name="connsiteX4" fmla="*/ 4267200 w 4635654"/>
              <a:gd name="connsiteY4" fmla="*/ 1058588 h 5237636"/>
              <a:gd name="connsiteX5" fmla="*/ 4586568 w 4635654"/>
              <a:gd name="connsiteY5" fmla="*/ 1306986 h 5237636"/>
              <a:gd name="connsiteX6" fmla="*/ 4634753 w 4635654"/>
              <a:gd name="connsiteY6" fmla="*/ 1645776 h 5237636"/>
              <a:gd name="connsiteX7" fmla="*/ 4620465 w 4635654"/>
              <a:gd name="connsiteY7" fmla="*/ 3575803 h 5237636"/>
              <a:gd name="connsiteX8" fmla="*/ 4556406 w 4635654"/>
              <a:gd name="connsiteY8" fmla="*/ 3948586 h 5237636"/>
              <a:gd name="connsiteX9" fmla="*/ 4289612 w 4635654"/>
              <a:gd name="connsiteY9" fmla="*/ 4173824 h 5237636"/>
              <a:gd name="connsiteX10" fmla="*/ 2689412 w 4635654"/>
              <a:gd name="connsiteY10" fmla="*/ 5106153 h 5237636"/>
              <a:gd name="connsiteX11" fmla="*/ 2335492 w 4635654"/>
              <a:gd name="connsiteY11" fmla="*/ 5237636 h 5237636"/>
              <a:gd name="connsiteX12" fmla="*/ 1976719 w 4635654"/>
              <a:gd name="connsiteY12" fmla="*/ 5110635 h 5237636"/>
              <a:gd name="connsiteX13" fmla="*/ 348783 w 4635654"/>
              <a:gd name="connsiteY13" fmla="*/ 4156548 h 5237636"/>
              <a:gd name="connsiteX14" fmla="*/ 4483 w 4635654"/>
              <a:gd name="connsiteY14" fmla="*/ 3568706 h 5237636"/>
              <a:gd name="connsiteX15" fmla="*/ 0 w 4635654"/>
              <a:gd name="connsiteY15" fmla="*/ 1600953 h 5237636"/>
              <a:gd name="connsiteX16" fmla="*/ 286873 w 4635654"/>
              <a:gd name="connsiteY16" fmla="*/ 1067553 h 5237636"/>
              <a:gd name="connsiteX0" fmla="*/ 286873 w 4635654"/>
              <a:gd name="connsiteY0" fmla="*/ 1067553 h 5237636"/>
              <a:gd name="connsiteX1" fmla="*/ 1992593 w 4635654"/>
              <a:gd name="connsiteY1" fmla="*/ 128032 h 5237636"/>
              <a:gd name="connsiteX2" fmla="*/ 2336893 w 4635654"/>
              <a:gd name="connsiteY2" fmla="*/ 6 h 5237636"/>
              <a:gd name="connsiteX3" fmla="*/ 2659810 w 4635654"/>
              <a:gd name="connsiteY3" fmla="*/ 123831 h 5237636"/>
              <a:gd name="connsiteX4" fmla="*/ 4267200 w 4635654"/>
              <a:gd name="connsiteY4" fmla="*/ 1058588 h 5237636"/>
              <a:gd name="connsiteX5" fmla="*/ 4586568 w 4635654"/>
              <a:gd name="connsiteY5" fmla="*/ 1306986 h 5237636"/>
              <a:gd name="connsiteX6" fmla="*/ 4634753 w 4635654"/>
              <a:gd name="connsiteY6" fmla="*/ 1645776 h 5237636"/>
              <a:gd name="connsiteX7" fmla="*/ 4620465 w 4635654"/>
              <a:gd name="connsiteY7" fmla="*/ 3575803 h 5237636"/>
              <a:gd name="connsiteX8" fmla="*/ 4556406 w 4635654"/>
              <a:gd name="connsiteY8" fmla="*/ 3948586 h 5237636"/>
              <a:gd name="connsiteX9" fmla="*/ 4289612 w 4635654"/>
              <a:gd name="connsiteY9" fmla="*/ 4173824 h 5237636"/>
              <a:gd name="connsiteX10" fmla="*/ 2689412 w 4635654"/>
              <a:gd name="connsiteY10" fmla="*/ 5106153 h 5237636"/>
              <a:gd name="connsiteX11" fmla="*/ 2335492 w 4635654"/>
              <a:gd name="connsiteY11" fmla="*/ 5237636 h 5237636"/>
              <a:gd name="connsiteX12" fmla="*/ 1976719 w 4635654"/>
              <a:gd name="connsiteY12" fmla="*/ 5110635 h 5237636"/>
              <a:gd name="connsiteX13" fmla="*/ 348783 w 4635654"/>
              <a:gd name="connsiteY13" fmla="*/ 4156548 h 5237636"/>
              <a:gd name="connsiteX14" fmla="*/ 4483 w 4635654"/>
              <a:gd name="connsiteY14" fmla="*/ 3568706 h 5237636"/>
              <a:gd name="connsiteX15" fmla="*/ 0 w 4635654"/>
              <a:gd name="connsiteY15" fmla="*/ 1600953 h 5237636"/>
              <a:gd name="connsiteX16" fmla="*/ 286873 w 4635654"/>
              <a:gd name="connsiteY16" fmla="*/ 1067553 h 5237636"/>
              <a:gd name="connsiteX0" fmla="*/ 286873 w 4635654"/>
              <a:gd name="connsiteY0" fmla="*/ 1067553 h 5237636"/>
              <a:gd name="connsiteX1" fmla="*/ 1992593 w 4635654"/>
              <a:gd name="connsiteY1" fmla="*/ 128032 h 5237636"/>
              <a:gd name="connsiteX2" fmla="*/ 2336893 w 4635654"/>
              <a:gd name="connsiteY2" fmla="*/ 6 h 5237636"/>
              <a:gd name="connsiteX3" fmla="*/ 2659810 w 4635654"/>
              <a:gd name="connsiteY3" fmla="*/ 123831 h 5237636"/>
              <a:gd name="connsiteX4" fmla="*/ 4267200 w 4635654"/>
              <a:gd name="connsiteY4" fmla="*/ 1058588 h 5237636"/>
              <a:gd name="connsiteX5" fmla="*/ 4586568 w 4635654"/>
              <a:gd name="connsiteY5" fmla="*/ 1306986 h 5237636"/>
              <a:gd name="connsiteX6" fmla="*/ 4634753 w 4635654"/>
              <a:gd name="connsiteY6" fmla="*/ 1645776 h 5237636"/>
              <a:gd name="connsiteX7" fmla="*/ 4620465 w 4635654"/>
              <a:gd name="connsiteY7" fmla="*/ 3575803 h 5237636"/>
              <a:gd name="connsiteX8" fmla="*/ 4556406 w 4635654"/>
              <a:gd name="connsiteY8" fmla="*/ 3948586 h 5237636"/>
              <a:gd name="connsiteX9" fmla="*/ 4289612 w 4635654"/>
              <a:gd name="connsiteY9" fmla="*/ 4173824 h 5237636"/>
              <a:gd name="connsiteX10" fmla="*/ 2689412 w 4635654"/>
              <a:gd name="connsiteY10" fmla="*/ 5106153 h 5237636"/>
              <a:gd name="connsiteX11" fmla="*/ 2335492 w 4635654"/>
              <a:gd name="connsiteY11" fmla="*/ 5237636 h 5237636"/>
              <a:gd name="connsiteX12" fmla="*/ 1976719 w 4635654"/>
              <a:gd name="connsiteY12" fmla="*/ 5110635 h 5237636"/>
              <a:gd name="connsiteX13" fmla="*/ 348783 w 4635654"/>
              <a:gd name="connsiteY13" fmla="*/ 4156548 h 5237636"/>
              <a:gd name="connsiteX14" fmla="*/ 4483 w 4635654"/>
              <a:gd name="connsiteY14" fmla="*/ 3568706 h 5237636"/>
              <a:gd name="connsiteX15" fmla="*/ 0 w 4635654"/>
              <a:gd name="connsiteY15" fmla="*/ 1600953 h 5237636"/>
              <a:gd name="connsiteX16" fmla="*/ 286873 w 4635654"/>
              <a:gd name="connsiteY16" fmla="*/ 1067553 h 5237636"/>
              <a:gd name="connsiteX0" fmla="*/ 286873 w 4635654"/>
              <a:gd name="connsiteY0" fmla="*/ 1067553 h 5237636"/>
              <a:gd name="connsiteX1" fmla="*/ 1992593 w 4635654"/>
              <a:gd name="connsiteY1" fmla="*/ 128032 h 5237636"/>
              <a:gd name="connsiteX2" fmla="*/ 2336893 w 4635654"/>
              <a:gd name="connsiteY2" fmla="*/ 6 h 5237636"/>
              <a:gd name="connsiteX3" fmla="*/ 2659810 w 4635654"/>
              <a:gd name="connsiteY3" fmla="*/ 123831 h 5237636"/>
              <a:gd name="connsiteX4" fmla="*/ 4267200 w 4635654"/>
              <a:gd name="connsiteY4" fmla="*/ 1058588 h 5237636"/>
              <a:gd name="connsiteX5" fmla="*/ 4586568 w 4635654"/>
              <a:gd name="connsiteY5" fmla="*/ 1306986 h 5237636"/>
              <a:gd name="connsiteX6" fmla="*/ 4634753 w 4635654"/>
              <a:gd name="connsiteY6" fmla="*/ 1645776 h 5237636"/>
              <a:gd name="connsiteX7" fmla="*/ 4620465 w 4635654"/>
              <a:gd name="connsiteY7" fmla="*/ 3575803 h 5237636"/>
              <a:gd name="connsiteX8" fmla="*/ 4556406 w 4635654"/>
              <a:gd name="connsiteY8" fmla="*/ 3948586 h 5237636"/>
              <a:gd name="connsiteX9" fmla="*/ 4289612 w 4635654"/>
              <a:gd name="connsiteY9" fmla="*/ 4173824 h 5237636"/>
              <a:gd name="connsiteX10" fmla="*/ 2689412 w 4635654"/>
              <a:gd name="connsiteY10" fmla="*/ 5106153 h 5237636"/>
              <a:gd name="connsiteX11" fmla="*/ 2335492 w 4635654"/>
              <a:gd name="connsiteY11" fmla="*/ 5237636 h 5237636"/>
              <a:gd name="connsiteX12" fmla="*/ 1976719 w 4635654"/>
              <a:gd name="connsiteY12" fmla="*/ 5110635 h 5237636"/>
              <a:gd name="connsiteX13" fmla="*/ 348783 w 4635654"/>
              <a:gd name="connsiteY13" fmla="*/ 4156548 h 5237636"/>
              <a:gd name="connsiteX14" fmla="*/ 4483 w 4635654"/>
              <a:gd name="connsiteY14" fmla="*/ 3568706 h 5237636"/>
              <a:gd name="connsiteX15" fmla="*/ 0 w 4635654"/>
              <a:gd name="connsiteY15" fmla="*/ 1600953 h 5237636"/>
              <a:gd name="connsiteX16" fmla="*/ 286873 w 4635654"/>
              <a:gd name="connsiteY16" fmla="*/ 1067553 h 5237636"/>
              <a:gd name="connsiteX0" fmla="*/ 286873 w 4635654"/>
              <a:gd name="connsiteY0" fmla="*/ 1067553 h 5237636"/>
              <a:gd name="connsiteX1" fmla="*/ 1992593 w 4635654"/>
              <a:gd name="connsiteY1" fmla="*/ 128032 h 5237636"/>
              <a:gd name="connsiteX2" fmla="*/ 2336893 w 4635654"/>
              <a:gd name="connsiteY2" fmla="*/ 6 h 5237636"/>
              <a:gd name="connsiteX3" fmla="*/ 2659810 w 4635654"/>
              <a:gd name="connsiteY3" fmla="*/ 123831 h 5237636"/>
              <a:gd name="connsiteX4" fmla="*/ 4267200 w 4635654"/>
              <a:gd name="connsiteY4" fmla="*/ 1058588 h 5237636"/>
              <a:gd name="connsiteX5" fmla="*/ 4586568 w 4635654"/>
              <a:gd name="connsiteY5" fmla="*/ 1306986 h 5237636"/>
              <a:gd name="connsiteX6" fmla="*/ 4634753 w 4635654"/>
              <a:gd name="connsiteY6" fmla="*/ 1645776 h 5237636"/>
              <a:gd name="connsiteX7" fmla="*/ 4620465 w 4635654"/>
              <a:gd name="connsiteY7" fmla="*/ 3575803 h 5237636"/>
              <a:gd name="connsiteX8" fmla="*/ 4556406 w 4635654"/>
              <a:gd name="connsiteY8" fmla="*/ 3948586 h 5237636"/>
              <a:gd name="connsiteX9" fmla="*/ 4289612 w 4635654"/>
              <a:gd name="connsiteY9" fmla="*/ 4173824 h 5237636"/>
              <a:gd name="connsiteX10" fmla="*/ 2689412 w 4635654"/>
              <a:gd name="connsiteY10" fmla="*/ 5106153 h 5237636"/>
              <a:gd name="connsiteX11" fmla="*/ 2335492 w 4635654"/>
              <a:gd name="connsiteY11" fmla="*/ 5237636 h 5237636"/>
              <a:gd name="connsiteX12" fmla="*/ 1976719 w 4635654"/>
              <a:gd name="connsiteY12" fmla="*/ 5110635 h 5237636"/>
              <a:gd name="connsiteX13" fmla="*/ 315446 w 4635654"/>
              <a:gd name="connsiteY13" fmla="*/ 4135910 h 5237636"/>
              <a:gd name="connsiteX14" fmla="*/ 4483 w 4635654"/>
              <a:gd name="connsiteY14" fmla="*/ 3568706 h 5237636"/>
              <a:gd name="connsiteX15" fmla="*/ 0 w 4635654"/>
              <a:gd name="connsiteY15" fmla="*/ 1600953 h 5237636"/>
              <a:gd name="connsiteX16" fmla="*/ 286873 w 4635654"/>
              <a:gd name="connsiteY16" fmla="*/ 1067553 h 5237636"/>
              <a:gd name="connsiteX0" fmla="*/ 286873 w 4635654"/>
              <a:gd name="connsiteY0" fmla="*/ 1067553 h 5237636"/>
              <a:gd name="connsiteX1" fmla="*/ 1992593 w 4635654"/>
              <a:gd name="connsiteY1" fmla="*/ 128032 h 5237636"/>
              <a:gd name="connsiteX2" fmla="*/ 2336893 w 4635654"/>
              <a:gd name="connsiteY2" fmla="*/ 6 h 5237636"/>
              <a:gd name="connsiteX3" fmla="*/ 2659810 w 4635654"/>
              <a:gd name="connsiteY3" fmla="*/ 123831 h 5237636"/>
              <a:gd name="connsiteX4" fmla="*/ 4267200 w 4635654"/>
              <a:gd name="connsiteY4" fmla="*/ 1058588 h 5237636"/>
              <a:gd name="connsiteX5" fmla="*/ 4586568 w 4635654"/>
              <a:gd name="connsiteY5" fmla="*/ 1306986 h 5237636"/>
              <a:gd name="connsiteX6" fmla="*/ 4634753 w 4635654"/>
              <a:gd name="connsiteY6" fmla="*/ 1645776 h 5237636"/>
              <a:gd name="connsiteX7" fmla="*/ 4620465 w 4635654"/>
              <a:gd name="connsiteY7" fmla="*/ 3575803 h 5237636"/>
              <a:gd name="connsiteX8" fmla="*/ 4556406 w 4635654"/>
              <a:gd name="connsiteY8" fmla="*/ 3948586 h 5237636"/>
              <a:gd name="connsiteX9" fmla="*/ 4289612 w 4635654"/>
              <a:gd name="connsiteY9" fmla="*/ 4173824 h 5237636"/>
              <a:gd name="connsiteX10" fmla="*/ 2689412 w 4635654"/>
              <a:gd name="connsiteY10" fmla="*/ 5106153 h 5237636"/>
              <a:gd name="connsiteX11" fmla="*/ 2335492 w 4635654"/>
              <a:gd name="connsiteY11" fmla="*/ 5237636 h 5237636"/>
              <a:gd name="connsiteX12" fmla="*/ 1976719 w 4635654"/>
              <a:gd name="connsiteY12" fmla="*/ 5110635 h 5237636"/>
              <a:gd name="connsiteX13" fmla="*/ 315446 w 4635654"/>
              <a:gd name="connsiteY13" fmla="*/ 4135910 h 5237636"/>
              <a:gd name="connsiteX14" fmla="*/ 4483 w 4635654"/>
              <a:gd name="connsiteY14" fmla="*/ 3568706 h 5237636"/>
              <a:gd name="connsiteX15" fmla="*/ 0 w 4635654"/>
              <a:gd name="connsiteY15" fmla="*/ 1600953 h 5237636"/>
              <a:gd name="connsiteX16" fmla="*/ 286873 w 4635654"/>
              <a:gd name="connsiteY16" fmla="*/ 1067553 h 5237636"/>
              <a:gd name="connsiteX0" fmla="*/ 286873 w 4635654"/>
              <a:gd name="connsiteY0" fmla="*/ 1067553 h 5237636"/>
              <a:gd name="connsiteX1" fmla="*/ 1992593 w 4635654"/>
              <a:gd name="connsiteY1" fmla="*/ 128032 h 5237636"/>
              <a:gd name="connsiteX2" fmla="*/ 2336893 w 4635654"/>
              <a:gd name="connsiteY2" fmla="*/ 6 h 5237636"/>
              <a:gd name="connsiteX3" fmla="*/ 2659810 w 4635654"/>
              <a:gd name="connsiteY3" fmla="*/ 123831 h 5237636"/>
              <a:gd name="connsiteX4" fmla="*/ 4267200 w 4635654"/>
              <a:gd name="connsiteY4" fmla="*/ 1058588 h 5237636"/>
              <a:gd name="connsiteX5" fmla="*/ 4586568 w 4635654"/>
              <a:gd name="connsiteY5" fmla="*/ 1306986 h 5237636"/>
              <a:gd name="connsiteX6" fmla="*/ 4634753 w 4635654"/>
              <a:gd name="connsiteY6" fmla="*/ 1645776 h 5237636"/>
              <a:gd name="connsiteX7" fmla="*/ 4620465 w 4635654"/>
              <a:gd name="connsiteY7" fmla="*/ 3575803 h 5237636"/>
              <a:gd name="connsiteX8" fmla="*/ 4556406 w 4635654"/>
              <a:gd name="connsiteY8" fmla="*/ 3948586 h 5237636"/>
              <a:gd name="connsiteX9" fmla="*/ 4289612 w 4635654"/>
              <a:gd name="connsiteY9" fmla="*/ 4173824 h 5237636"/>
              <a:gd name="connsiteX10" fmla="*/ 2689412 w 4635654"/>
              <a:gd name="connsiteY10" fmla="*/ 5106153 h 5237636"/>
              <a:gd name="connsiteX11" fmla="*/ 2335492 w 4635654"/>
              <a:gd name="connsiteY11" fmla="*/ 5237636 h 5237636"/>
              <a:gd name="connsiteX12" fmla="*/ 1976719 w 4635654"/>
              <a:gd name="connsiteY12" fmla="*/ 5110635 h 5237636"/>
              <a:gd name="connsiteX13" fmla="*/ 283696 w 4635654"/>
              <a:gd name="connsiteY13" fmla="*/ 4112098 h 5237636"/>
              <a:gd name="connsiteX14" fmla="*/ 4483 w 4635654"/>
              <a:gd name="connsiteY14" fmla="*/ 3568706 h 5237636"/>
              <a:gd name="connsiteX15" fmla="*/ 0 w 4635654"/>
              <a:gd name="connsiteY15" fmla="*/ 1600953 h 5237636"/>
              <a:gd name="connsiteX16" fmla="*/ 286873 w 4635654"/>
              <a:gd name="connsiteY16" fmla="*/ 1067553 h 523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35654" h="5237636">
                <a:moveTo>
                  <a:pt x="286873" y="1067553"/>
                </a:moveTo>
                <a:lnTo>
                  <a:pt x="1992593" y="128032"/>
                </a:lnTo>
                <a:cubicBezTo>
                  <a:pt x="2086348" y="76579"/>
                  <a:pt x="2225690" y="706"/>
                  <a:pt x="2336893" y="6"/>
                </a:cubicBezTo>
                <a:cubicBezTo>
                  <a:pt x="2448096" y="-694"/>
                  <a:pt x="2566428" y="62759"/>
                  <a:pt x="2659810" y="123831"/>
                </a:cubicBezTo>
                <a:lnTo>
                  <a:pt x="4267200" y="1058588"/>
                </a:lnTo>
                <a:cubicBezTo>
                  <a:pt x="4421374" y="1143598"/>
                  <a:pt x="4537168" y="1236919"/>
                  <a:pt x="4586568" y="1306986"/>
                </a:cubicBezTo>
                <a:cubicBezTo>
                  <a:pt x="4635968" y="1377053"/>
                  <a:pt x="4637741" y="1537608"/>
                  <a:pt x="4634753" y="1645776"/>
                </a:cubicBezTo>
                <a:lnTo>
                  <a:pt x="4620465" y="3575803"/>
                </a:lnTo>
                <a:cubicBezTo>
                  <a:pt x="4616932" y="3708780"/>
                  <a:pt x="4615174" y="3846519"/>
                  <a:pt x="4556406" y="3948586"/>
                </a:cubicBezTo>
                <a:cubicBezTo>
                  <a:pt x="4497638" y="4050653"/>
                  <a:pt x="4389655" y="4109858"/>
                  <a:pt x="4289612" y="4173824"/>
                </a:cubicBezTo>
                <a:lnTo>
                  <a:pt x="2689412" y="5106153"/>
                </a:lnTo>
                <a:cubicBezTo>
                  <a:pt x="2597367" y="5158976"/>
                  <a:pt x="2457699" y="5237200"/>
                  <a:pt x="2335492" y="5237636"/>
                </a:cubicBezTo>
                <a:cubicBezTo>
                  <a:pt x="2217489" y="5234990"/>
                  <a:pt x="2085197" y="5165669"/>
                  <a:pt x="1976719" y="5110635"/>
                </a:cubicBezTo>
                <a:lnTo>
                  <a:pt x="283696" y="4112098"/>
                </a:lnTo>
                <a:cubicBezTo>
                  <a:pt x="90021" y="3977908"/>
                  <a:pt x="4296" y="3875094"/>
                  <a:pt x="4483" y="3568706"/>
                </a:cubicBezTo>
                <a:cubicBezTo>
                  <a:pt x="26895" y="3149606"/>
                  <a:pt x="0" y="2196359"/>
                  <a:pt x="0" y="1600953"/>
                </a:cubicBezTo>
                <a:cubicBezTo>
                  <a:pt x="4670" y="1316884"/>
                  <a:pt x="85352" y="1203985"/>
                  <a:pt x="286873" y="10675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76457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pohj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1"/>
            <a:ext cx="12192000" cy="685799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" name="Tekstin paikkamerkki 18">
            <a:extLst>
              <a:ext uri="{FF2B5EF4-FFF2-40B4-BE49-F238E27FC236}">
                <a16:creationId xmlns:a16="http://schemas.microsoft.com/office/drawing/2014/main" id="{422818EC-134B-AE19-0DCB-3288DD4338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952" y="5547295"/>
            <a:ext cx="1062038" cy="97645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Tekstin paikkamerkki 18">
            <a:extLst>
              <a:ext uri="{FF2B5EF4-FFF2-40B4-BE49-F238E27FC236}">
                <a16:creationId xmlns:a16="http://schemas.microsoft.com/office/drawing/2014/main" id="{E95D8684-1B7C-CF78-4A84-993C16E328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23562" y="345651"/>
            <a:ext cx="1062038" cy="9764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6" name="Tekstin paikkamerkki 18">
            <a:extLst>
              <a:ext uri="{FF2B5EF4-FFF2-40B4-BE49-F238E27FC236}">
                <a16:creationId xmlns:a16="http://schemas.microsoft.com/office/drawing/2014/main" id="{76F0B080-9EF3-6E86-4801-B2A33DB9EA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0690" y="5772150"/>
            <a:ext cx="1124907" cy="751597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545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pohj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96A28F29-4FC5-4180-A3E8-06D8EF1200B1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872000" y="5868000"/>
            <a:ext cx="813600" cy="5436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Tekstin paikkamerkki 18">
            <a:extLst>
              <a:ext uri="{FF2B5EF4-FFF2-40B4-BE49-F238E27FC236}">
                <a16:creationId xmlns:a16="http://schemas.microsoft.com/office/drawing/2014/main" id="{5A73C2A3-E4B2-CD6E-6223-CCD9649490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952" y="5547295"/>
            <a:ext cx="1062038" cy="976452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5" name="Tekstin paikkamerkki 18">
            <a:extLst>
              <a:ext uri="{FF2B5EF4-FFF2-40B4-BE49-F238E27FC236}">
                <a16:creationId xmlns:a16="http://schemas.microsoft.com/office/drawing/2014/main" id="{0E217110-211C-1CC3-B0DD-47B78DBC2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23562" y="345651"/>
            <a:ext cx="1062038" cy="976452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037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pohj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586812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pohja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AFD1ADA7-DFC3-6ABA-2036-6866958BF349}"/>
              </a:ext>
            </a:extLst>
          </p:cNvPr>
          <p:cNvSpPr>
            <a:spLocks noEditPoints="1"/>
          </p:cNvSpPr>
          <p:nvPr userDrawn="1"/>
        </p:nvSpPr>
        <p:spPr bwMode="ltGray">
          <a:xfrm>
            <a:off x="311952" y="5549022"/>
            <a:ext cx="852487" cy="974725"/>
          </a:xfrm>
          <a:custGeom>
            <a:avLst/>
            <a:gdLst>
              <a:gd name="T0" fmla="*/ 2360 w 4719"/>
              <a:gd name="T1" fmla="*/ 2653 h 5392"/>
              <a:gd name="T2" fmla="*/ 2361 w 4719"/>
              <a:gd name="T3" fmla="*/ 2652 h 5392"/>
              <a:gd name="T4" fmla="*/ 2361 w 4719"/>
              <a:gd name="T5" fmla="*/ 2653 h 5392"/>
              <a:gd name="T6" fmla="*/ 2360 w 4719"/>
              <a:gd name="T7" fmla="*/ 2653 h 5392"/>
              <a:gd name="T8" fmla="*/ 2596 w 4719"/>
              <a:gd name="T9" fmla="*/ 5295 h 5392"/>
              <a:gd name="T10" fmla="*/ 4452 w 4719"/>
              <a:gd name="T11" fmla="*/ 4218 h 5392"/>
              <a:gd name="T12" fmla="*/ 4689 w 4719"/>
              <a:gd name="T13" fmla="*/ 3813 h 5392"/>
              <a:gd name="T14" fmla="*/ 4717 w 4719"/>
              <a:gd name="T15" fmla="*/ 1623 h 5392"/>
              <a:gd name="T16" fmla="*/ 4491 w 4719"/>
              <a:gd name="T17" fmla="*/ 1212 h 5392"/>
              <a:gd name="T18" fmla="*/ 2638 w 4719"/>
              <a:gd name="T19" fmla="*/ 71 h 5392"/>
              <a:gd name="T20" fmla="*/ 2390 w 4719"/>
              <a:gd name="T21" fmla="*/ 0 h 5392"/>
              <a:gd name="T22" fmla="*/ 2387 w 4719"/>
              <a:gd name="T23" fmla="*/ 0 h 5392"/>
              <a:gd name="T24" fmla="*/ 2151 w 4719"/>
              <a:gd name="T25" fmla="*/ 64 h 5392"/>
              <a:gd name="T26" fmla="*/ 268 w 4719"/>
              <a:gd name="T27" fmla="*/ 1156 h 5392"/>
              <a:gd name="T28" fmla="*/ 32 w 4719"/>
              <a:gd name="T29" fmla="*/ 1561 h 5392"/>
              <a:gd name="T30" fmla="*/ 2 w 4719"/>
              <a:gd name="T31" fmla="*/ 3751 h 5392"/>
              <a:gd name="T32" fmla="*/ 228 w 4719"/>
              <a:gd name="T33" fmla="*/ 4162 h 5392"/>
              <a:gd name="T34" fmla="*/ 2056 w 4719"/>
              <a:gd name="T35" fmla="*/ 5288 h 5392"/>
              <a:gd name="T36" fmla="*/ 2596 w 4719"/>
              <a:gd name="T37" fmla="*/ 5295 h 5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19" h="5392">
                <a:moveTo>
                  <a:pt x="2360" y="2653"/>
                </a:moveTo>
                <a:lnTo>
                  <a:pt x="2361" y="2652"/>
                </a:lnTo>
                <a:lnTo>
                  <a:pt x="2361" y="2653"/>
                </a:lnTo>
                <a:lnTo>
                  <a:pt x="2360" y="2653"/>
                </a:lnTo>
                <a:close/>
                <a:moveTo>
                  <a:pt x="2596" y="5295"/>
                </a:moveTo>
                <a:lnTo>
                  <a:pt x="4452" y="4218"/>
                </a:lnTo>
                <a:cubicBezTo>
                  <a:pt x="4596" y="4134"/>
                  <a:pt x="4686" y="3981"/>
                  <a:pt x="4689" y="3813"/>
                </a:cubicBezTo>
                <a:lnTo>
                  <a:pt x="4717" y="1623"/>
                </a:lnTo>
                <a:cubicBezTo>
                  <a:pt x="4719" y="1456"/>
                  <a:pt x="4634" y="1300"/>
                  <a:pt x="4491" y="1212"/>
                </a:cubicBezTo>
                <a:lnTo>
                  <a:pt x="2638" y="71"/>
                </a:lnTo>
                <a:cubicBezTo>
                  <a:pt x="2562" y="24"/>
                  <a:pt x="2476" y="0"/>
                  <a:pt x="2390" y="0"/>
                </a:cubicBezTo>
                <a:lnTo>
                  <a:pt x="2387" y="0"/>
                </a:lnTo>
                <a:cubicBezTo>
                  <a:pt x="2306" y="1"/>
                  <a:pt x="2224" y="22"/>
                  <a:pt x="2151" y="64"/>
                </a:cubicBezTo>
                <a:lnTo>
                  <a:pt x="268" y="1156"/>
                </a:lnTo>
                <a:cubicBezTo>
                  <a:pt x="124" y="1240"/>
                  <a:pt x="34" y="1394"/>
                  <a:pt x="32" y="1561"/>
                </a:cubicBezTo>
                <a:lnTo>
                  <a:pt x="2" y="3751"/>
                </a:lnTo>
                <a:cubicBezTo>
                  <a:pt x="0" y="3919"/>
                  <a:pt x="86" y="4075"/>
                  <a:pt x="228" y="4162"/>
                </a:cubicBezTo>
                <a:lnTo>
                  <a:pt x="2056" y="5288"/>
                </a:lnTo>
                <a:cubicBezTo>
                  <a:pt x="2221" y="5389"/>
                  <a:pt x="2429" y="5392"/>
                  <a:pt x="2596" y="529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ADB522BC-65CE-91C6-6D58-D79BA991CAD7}"/>
              </a:ext>
            </a:extLst>
          </p:cNvPr>
          <p:cNvSpPr>
            <a:spLocks noEditPoints="1"/>
          </p:cNvSpPr>
          <p:nvPr userDrawn="1"/>
        </p:nvSpPr>
        <p:spPr bwMode="ltGray">
          <a:xfrm>
            <a:off x="954888" y="6161398"/>
            <a:ext cx="419102" cy="364076"/>
          </a:xfrm>
          <a:custGeom>
            <a:avLst/>
            <a:gdLst>
              <a:gd name="T0" fmla="*/ 1239 w 2440"/>
              <a:gd name="T1" fmla="*/ 1062 h 2124"/>
              <a:gd name="T2" fmla="*/ 1239 w 2440"/>
              <a:gd name="T3" fmla="*/ 1062 h 2124"/>
              <a:gd name="T4" fmla="*/ 1239 w 2440"/>
              <a:gd name="T5" fmla="*/ 1062 h 2124"/>
              <a:gd name="T6" fmla="*/ 45 w 2440"/>
              <a:gd name="T7" fmla="*/ 1186 h 2124"/>
              <a:gd name="T8" fmla="*/ 544 w 2440"/>
              <a:gd name="T9" fmla="*/ 2020 h 2124"/>
              <a:gd name="T10" fmla="*/ 728 w 2440"/>
              <a:gd name="T11" fmla="*/ 2124 h 2124"/>
              <a:gd name="T12" fmla="*/ 1720 w 2440"/>
              <a:gd name="T13" fmla="*/ 2123 h 2124"/>
              <a:gd name="T14" fmla="*/ 1905 w 2440"/>
              <a:gd name="T15" fmla="*/ 2019 h 2124"/>
              <a:gd name="T16" fmla="*/ 2410 w 2440"/>
              <a:gd name="T17" fmla="*/ 1172 h 2124"/>
              <a:gd name="T18" fmla="*/ 2440 w 2440"/>
              <a:gd name="T19" fmla="*/ 1064 h 2124"/>
              <a:gd name="T20" fmla="*/ 2440 w 2440"/>
              <a:gd name="T21" fmla="*/ 1060 h 2124"/>
              <a:gd name="T22" fmla="*/ 2409 w 2440"/>
              <a:gd name="T23" fmla="*/ 951 h 2124"/>
              <a:gd name="T24" fmla="*/ 1903 w 2440"/>
              <a:gd name="T25" fmla="*/ 105 h 2124"/>
              <a:gd name="T26" fmla="*/ 1719 w 2440"/>
              <a:gd name="T27" fmla="*/ 0 h 2124"/>
              <a:gd name="T28" fmla="*/ 727 w 2440"/>
              <a:gd name="T29" fmla="*/ 1 h 2124"/>
              <a:gd name="T30" fmla="*/ 542 w 2440"/>
              <a:gd name="T31" fmla="*/ 106 h 2124"/>
              <a:gd name="T32" fmla="*/ 44 w 2440"/>
              <a:gd name="T33" fmla="*/ 941 h 2124"/>
              <a:gd name="T34" fmla="*/ 45 w 2440"/>
              <a:gd name="T35" fmla="*/ 1186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40" h="2124">
                <a:moveTo>
                  <a:pt x="1239" y="1062"/>
                </a:moveTo>
                <a:lnTo>
                  <a:pt x="1239" y="1062"/>
                </a:lnTo>
                <a:lnTo>
                  <a:pt x="1239" y="1062"/>
                </a:lnTo>
                <a:close/>
                <a:moveTo>
                  <a:pt x="45" y="1186"/>
                </a:moveTo>
                <a:lnTo>
                  <a:pt x="544" y="2020"/>
                </a:lnTo>
                <a:cubicBezTo>
                  <a:pt x="582" y="2085"/>
                  <a:pt x="653" y="2124"/>
                  <a:pt x="728" y="2124"/>
                </a:cubicBezTo>
                <a:lnTo>
                  <a:pt x="1720" y="2123"/>
                </a:lnTo>
                <a:cubicBezTo>
                  <a:pt x="1796" y="2123"/>
                  <a:pt x="1866" y="2084"/>
                  <a:pt x="1905" y="2019"/>
                </a:cubicBezTo>
                <a:lnTo>
                  <a:pt x="2410" y="1172"/>
                </a:lnTo>
                <a:cubicBezTo>
                  <a:pt x="2429" y="1139"/>
                  <a:pt x="2440" y="1101"/>
                  <a:pt x="2440" y="1064"/>
                </a:cubicBezTo>
                <a:lnTo>
                  <a:pt x="2440" y="1060"/>
                </a:lnTo>
                <a:cubicBezTo>
                  <a:pt x="2440" y="1022"/>
                  <a:pt x="2429" y="985"/>
                  <a:pt x="2409" y="951"/>
                </a:cubicBezTo>
                <a:lnTo>
                  <a:pt x="1903" y="105"/>
                </a:lnTo>
                <a:cubicBezTo>
                  <a:pt x="1864" y="40"/>
                  <a:pt x="1794" y="0"/>
                  <a:pt x="1719" y="0"/>
                </a:cubicBezTo>
                <a:lnTo>
                  <a:pt x="727" y="1"/>
                </a:lnTo>
                <a:cubicBezTo>
                  <a:pt x="651" y="1"/>
                  <a:pt x="581" y="41"/>
                  <a:pt x="542" y="106"/>
                </a:cubicBezTo>
                <a:lnTo>
                  <a:pt x="44" y="941"/>
                </a:lnTo>
                <a:cubicBezTo>
                  <a:pt x="0" y="1016"/>
                  <a:pt x="0" y="1110"/>
                  <a:pt x="45" y="1186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0453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F71FE56C-0A6D-435D-99CD-E9363EF4161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12800" y="3441600"/>
            <a:ext cx="6092824" cy="34164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2000" y="-12600"/>
            <a:ext cx="6084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96A28F29-4FC5-4180-A3E8-06D8EF1200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2000" y="5868000"/>
            <a:ext cx="813600" cy="5436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>
                <a:solidFill>
                  <a:srgbClr val="003764"/>
                </a:solidFill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A423A78F-E4E1-447D-B496-33C93C5E331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12800" y="0"/>
            <a:ext cx="6092824" cy="342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2524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8E1A8045-5812-1736-6346-7207544EF833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0" y="0"/>
            <a:ext cx="6092824" cy="342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A423A78F-E4E1-447D-B496-33C93C5E331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12800" y="0"/>
            <a:ext cx="6092824" cy="342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E4894A4C-1D80-305D-F76F-22EF27CBDD84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354" y="3450011"/>
            <a:ext cx="6092824" cy="34164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F71FE56C-0A6D-435D-99CD-E9363EF4161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12800" y="3441600"/>
            <a:ext cx="6092824" cy="34164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96A28F29-4FC5-4180-A3E8-06D8EF1200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2000" y="5868000"/>
            <a:ext cx="813600" cy="5436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ED7F4184-35DC-41F2-8ED6-1C8326027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0964" y="3034186"/>
            <a:ext cx="4863672" cy="764428"/>
          </a:xfrm>
          <a:solidFill>
            <a:srgbClr val="002060"/>
          </a:solidFill>
        </p:spPr>
        <p:txBody>
          <a:bodyPr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Tekstikenttä</a:t>
            </a:r>
          </a:p>
        </p:txBody>
      </p:sp>
    </p:spTree>
    <p:extLst>
      <p:ext uri="{BB962C8B-B14F-4D97-AF65-F5344CB8AC3E}">
        <p14:creationId xmlns:p14="http://schemas.microsoft.com/office/powerpoint/2010/main" val="18845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alk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C790F080-C035-474C-8AE2-BBFFA52757A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44836" y="-674781"/>
            <a:ext cx="2000250" cy="1785938"/>
          </a:xfrm>
          <a:custGeom>
            <a:avLst/>
            <a:gdLst>
              <a:gd name="T0" fmla="*/ 706 w 1421"/>
              <a:gd name="T1" fmla="*/ 624 h 1265"/>
              <a:gd name="T2" fmla="*/ 706 w 1421"/>
              <a:gd name="T3" fmla="*/ 624 h 1265"/>
              <a:gd name="T4" fmla="*/ 706 w 1421"/>
              <a:gd name="T5" fmla="*/ 624 h 1265"/>
              <a:gd name="T6" fmla="*/ 706 w 1421"/>
              <a:gd name="T7" fmla="*/ 624 h 1265"/>
              <a:gd name="T8" fmla="*/ 706 w 1421"/>
              <a:gd name="T9" fmla="*/ 624 h 1265"/>
              <a:gd name="T10" fmla="*/ 1129 w 1421"/>
              <a:gd name="T11" fmla="*/ 1191 h 1265"/>
              <a:gd name="T12" fmla="*/ 1129 w 1421"/>
              <a:gd name="T13" fmla="*/ 1191 h 1265"/>
              <a:gd name="T14" fmla="*/ 1400 w 1421"/>
              <a:gd name="T15" fmla="*/ 687 h 1265"/>
              <a:gd name="T16" fmla="*/ 1397 w 1421"/>
              <a:gd name="T17" fmla="*/ 562 h 1265"/>
              <a:gd name="T18" fmla="*/ 1097 w 1421"/>
              <a:gd name="T19" fmla="*/ 60 h 1265"/>
              <a:gd name="T20" fmla="*/ 988 w 1421"/>
              <a:gd name="T21" fmla="*/ 0 h 1265"/>
              <a:gd name="T22" fmla="*/ 408 w 1421"/>
              <a:gd name="T23" fmla="*/ 0 h 1265"/>
              <a:gd name="T24" fmla="*/ 296 w 1421"/>
              <a:gd name="T25" fmla="*/ 65 h 1265"/>
              <a:gd name="T26" fmla="*/ 21 w 1421"/>
              <a:gd name="T27" fmla="*/ 577 h 1265"/>
              <a:gd name="T28" fmla="*/ 24 w 1421"/>
              <a:gd name="T29" fmla="*/ 702 h 1265"/>
              <a:gd name="T30" fmla="*/ 324 w 1421"/>
              <a:gd name="T31" fmla="*/ 1203 h 1265"/>
              <a:gd name="T32" fmla="*/ 433 w 1421"/>
              <a:gd name="T33" fmla="*/ 1265 h 1265"/>
              <a:gd name="T34" fmla="*/ 1005 w 1421"/>
              <a:gd name="T35" fmla="*/ 1265 h 1265"/>
              <a:gd name="T36" fmla="*/ 1129 w 1421"/>
              <a:gd name="T37" fmla="*/ 1191 h 1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21" h="1265">
                <a:moveTo>
                  <a:pt x="706" y="624"/>
                </a:moveTo>
                <a:lnTo>
                  <a:pt x="706" y="624"/>
                </a:lnTo>
                <a:lnTo>
                  <a:pt x="706" y="624"/>
                </a:lnTo>
                <a:lnTo>
                  <a:pt x="706" y="624"/>
                </a:lnTo>
                <a:lnTo>
                  <a:pt x="706" y="624"/>
                </a:lnTo>
                <a:close/>
                <a:moveTo>
                  <a:pt x="1129" y="1191"/>
                </a:moveTo>
                <a:lnTo>
                  <a:pt x="1129" y="1191"/>
                </a:lnTo>
                <a:lnTo>
                  <a:pt x="1400" y="687"/>
                </a:lnTo>
                <a:cubicBezTo>
                  <a:pt x="1421" y="647"/>
                  <a:pt x="1420" y="600"/>
                  <a:pt x="1397" y="562"/>
                </a:cubicBezTo>
                <a:lnTo>
                  <a:pt x="1097" y="60"/>
                </a:lnTo>
                <a:cubicBezTo>
                  <a:pt x="1074" y="22"/>
                  <a:pt x="1033" y="0"/>
                  <a:pt x="988" y="0"/>
                </a:cubicBezTo>
                <a:lnTo>
                  <a:pt x="408" y="0"/>
                </a:lnTo>
                <a:cubicBezTo>
                  <a:pt x="361" y="0"/>
                  <a:pt x="318" y="24"/>
                  <a:pt x="296" y="65"/>
                </a:cubicBezTo>
                <a:lnTo>
                  <a:pt x="21" y="577"/>
                </a:lnTo>
                <a:cubicBezTo>
                  <a:pt x="0" y="616"/>
                  <a:pt x="1" y="664"/>
                  <a:pt x="24" y="702"/>
                </a:cubicBezTo>
                <a:lnTo>
                  <a:pt x="324" y="1203"/>
                </a:lnTo>
                <a:cubicBezTo>
                  <a:pt x="347" y="1242"/>
                  <a:pt x="388" y="1265"/>
                  <a:pt x="433" y="1265"/>
                </a:cubicBezTo>
                <a:lnTo>
                  <a:pt x="1005" y="1265"/>
                </a:lnTo>
                <a:cubicBezTo>
                  <a:pt x="1057" y="1265"/>
                  <a:pt x="1105" y="1236"/>
                  <a:pt x="1129" y="1191"/>
                </a:cubicBezTo>
                <a:close/>
              </a:path>
            </a:pathLst>
          </a:custGeom>
          <a:solidFill>
            <a:srgbClr val="72D0E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791DEDCB-7A88-4DF3-B7CC-869B1D20930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731936" y="565057"/>
            <a:ext cx="3113088" cy="2790825"/>
          </a:xfrm>
          <a:custGeom>
            <a:avLst/>
            <a:gdLst>
              <a:gd name="T0" fmla="*/ 1097 w 2211"/>
              <a:gd name="T1" fmla="*/ 976 h 1976"/>
              <a:gd name="T2" fmla="*/ 1097 w 2211"/>
              <a:gd name="T3" fmla="*/ 976 h 1976"/>
              <a:gd name="T4" fmla="*/ 1097 w 2211"/>
              <a:gd name="T5" fmla="*/ 975 h 1976"/>
              <a:gd name="T6" fmla="*/ 1097 w 2211"/>
              <a:gd name="T7" fmla="*/ 976 h 1976"/>
              <a:gd name="T8" fmla="*/ 1097 w 2211"/>
              <a:gd name="T9" fmla="*/ 976 h 1976"/>
              <a:gd name="T10" fmla="*/ 1760 w 2211"/>
              <a:gd name="T11" fmla="*/ 1855 h 1976"/>
              <a:gd name="T12" fmla="*/ 1760 w 2211"/>
              <a:gd name="T13" fmla="*/ 1855 h 1976"/>
              <a:gd name="T14" fmla="*/ 2178 w 2211"/>
              <a:gd name="T15" fmla="*/ 1068 h 1976"/>
              <a:gd name="T16" fmla="*/ 2173 w 2211"/>
              <a:gd name="T17" fmla="*/ 874 h 1976"/>
              <a:gd name="T18" fmla="*/ 1702 w 2211"/>
              <a:gd name="T19" fmla="*/ 96 h 1976"/>
              <a:gd name="T20" fmla="*/ 1533 w 2211"/>
              <a:gd name="T21" fmla="*/ 0 h 1976"/>
              <a:gd name="T22" fmla="*/ 629 w 2211"/>
              <a:gd name="T23" fmla="*/ 5 h 1976"/>
              <a:gd name="T24" fmla="*/ 456 w 2211"/>
              <a:gd name="T25" fmla="*/ 109 h 1976"/>
              <a:gd name="T26" fmla="*/ 32 w 2211"/>
              <a:gd name="T27" fmla="*/ 907 h 1976"/>
              <a:gd name="T28" fmla="*/ 37 w 2211"/>
              <a:gd name="T29" fmla="*/ 1102 h 1976"/>
              <a:gd name="T30" fmla="*/ 507 w 2211"/>
              <a:gd name="T31" fmla="*/ 1880 h 1976"/>
              <a:gd name="T32" fmla="*/ 677 w 2211"/>
              <a:gd name="T33" fmla="*/ 1975 h 1976"/>
              <a:gd name="T34" fmla="*/ 1568 w 2211"/>
              <a:gd name="T35" fmla="*/ 1971 h 1976"/>
              <a:gd name="T36" fmla="*/ 1760 w 2211"/>
              <a:gd name="T37" fmla="*/ 1855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11" h="1976">
                <a:moveTo>
                  <a:pt x="1097" y="976"/>
                </a:moveTo>
                <a:lnTo>
                  <a:pt x="1097" y="976"/>
                </a:lnTo>
                <a:lnTo>
                  <a:pt x="1097" y="975"/>
                </a:lnTo>
                <a:lnTo>
                  <a:pt x="1097" y="976"/>
                </a:lnTo>
                <a:lnTo>
                  <a:pt x="1097" y="976"/>
                </a:lnTo>
                <a:close/>
                <a:moveTo>
                  <a:pt x="1760" y="1855"/>
                </a:moveTo>
                <a:lnTo>
                  <a:pt x="1760" y="1855"/>
                </a:lnTo>
                <a:lnTo>
                  <a:pt x="2178" y="1068"/>
                </a:lnTo>
                <a:cubicBezTo>
                  <a:pt x="2211" y="1007"/>
                  <a:pt x="2209" y="933"/>
                  <a:pt x="2173" y="874"/>
                </a:cubicBezTo>
                <a:lnTo>
                  <a:pt x="1702" y="96"/>
                </a:lnTo>
                <a:cubicBezTo>
                  <a:pt x="1666" y="36"/>
                  <a:pt x="1602" y="0"/>
                  <a:pt x="1533" y="0"/>
                </a:cubicBezTo>
                <a:lnTo>
                  <a:pt x="629" y="5"/>
                </a:lnTo>
                <a:cubicBezTo>
                  <a:pt x="557" y="5"/>
                  <a:pt x="490" y="45"/>
                  <a:pt x="456" y="109"/>
                </a:cubicBezTo>
                <a:lnTo>
                  <a:pt x="32" y="907"/>
                </a:lnTo>
                <a:cubicBezTo>
                  <a:pt x="0" y="969"/>
                  <a:pt x="2" y="1042"/>
                  <a:pt x="37" y="1102"/>
                </a:cubicBezTo>
                <a:lnTo>
                  <a:pt x="507" y="1880"/>
                </a:lnTo>
                <a:cubicBezTo>
                  <a:pt x="543" y="1940"/>
                  <a:pt x="607" y="1976"/>
                  <a:pt x="677" y="1975"/>
                </a:cubicBezTo>
                <a:lnTo>
                  <a:pt x="1568" y="1971"/>
                </a:lnTo>
                <a:cubicBezTo>
                  <a:pt x="1648" y="1971"/>
                  <a:pt x="1722" y="1926"/>
                  <a:pt x="1760" y="1855"/>
                </a:cubicBezTo>
                <a:close/>
              </a:path>
            </a:pathLst>
          </a:custGeom>
          <a:solidFill>
            <a:srgbClr val="FF5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881" y="761416"/>
            <a:ext cx="9103423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7200">
                <a:solidFill>
                  <a:srgbClr val="003764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882" y="5132294"/>
            <a:ext cx="5558118" cy="63201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Tilaisuus Päivämäärä</a:t>
            </a:r>
            <a:br>
              <a:rPr lang="fi-FI" dirty="0"/>
            </a:br>
            <a:r>
              <a:rPr lang="fi-FI" dirty="0"/>
              <a:t>Etunimi Sukunimi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03323C-1D29-424F-BF64-F8958C3F7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38611" y="206282"/>
            <a:ext cx="1588" cy="1588"/>
          </a:xfrm>
          <a:prstGeom prst="rect">
            <a:avLst/>
          </a:prstGeom>
          <a:solidFill>
            <a:srgbClr val="4BD2E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1B56028-2377-4908-B160-FE32D5BE06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6574" y="1941419"/>
            <a:ext cx="1588" cy="1588"/>
          </a:xfrm>
          <a:prstGeom prst="rect">
            <a:avLst/>
          </a:prstGeom>
          <a:solidFill>
            <a:srgbClr val="FF51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E481305-B1EA-4949-BD2A-696A46DAA8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588" y="3176253"/>
            <a:ext cx="9141082" cy="172461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7000" b="1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04050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8E1A8045-5812-1736-6346-7207544EF833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3179" y="4036"/>
            <a:ext cx="3088976" cy="685396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A423A78F-E4E1-447D-B496-33C93C5E331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3085798" y="4036"/>
            <a:ext cx="6014048" cy="226463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F71FE56C-0A6D-435D-99CD-E9363EF4161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99846" y="0"/>
            <a:ext cx="3105778" cy="685799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62671B8-9B86-2879-780C-65694419B77A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088976" y="2260601"/>
            <a:ext cx="6004515" cy="226463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DAFA478B-E4B9-1357-E803-57FCC9E92230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3085798" y="4525237"/>
            <a:ext cx="6007693" cy="232872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581066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avio">
    <p:bg>
      <p:bgPr>
        <a:solidFill>
          <a:srgbClr val="003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4B14B41-1824-45F1-AE38-CF7904AA8C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3087" y="1521571"/>
            <a:ext cx="11053483" cy="4265147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kaavio tai taulukko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5C587E2-1C9F-4C19-AB1B-FEF3B40E3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6375" y="5866722"/>
            <a:ext cx="811915" cy="5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29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14" y="2635624"/>
            <a:ext cx="10515600" cy="159571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1956B895-FC3E-47F0-A046-43E8679687C9}"/>
              </a:ext>
            </a:extLst>
          </p:cNvPr>
          <p:cNvSpPr>
            <a:spLocks noEditPoints="1"/>
          </p:cNvSpPr>
          <p:nvPr userDrawn="1"/>
        </p:nvSpPr>
        <p:spPr bwMode="ltGray">
          <a:xfrm>
            <a:off x="9840632" y="437871"/>
            <a:ext cx="1809750" cy="2060575"/>
          </a:xfrm>
          <a:custGeom>
            <a:avLst/>
            <a:gdLst>
              <a:gd name="T0" fmla="*/ 2508 w 5013"/>
              <a:gd name="T1" fmla="*/ 2837 h 5714"/>
              <a:gd name="T2" fmla="*/ 2509 w 5013"/>
              <a:gd name="T3" fmla="*/ 2836 h 5714"/>
              <a:gd name="T4" fmla="*/ 2509 w 5013"/>
              <a:gd name="T5" fmla="*/ 2837 h 5714"/>
              <a:gd name="T6" fmla="*/ 2508 w 5013"/>
              <a:gd name="T7" fmla="*/ 2837 h 5714"/>
              <a:gd name="T8" fmla="*/ 2760 w 5013"/>
              <a:gd name="T9" fmla="*/ 5638 h 5714"/>
              <a:gd name="T10" fmla="*/ 4731 w 5013"/>
              <a:gd name="T11" fmla="*/ 4497 h 5714"/>
              <a:gd name="T12" fmla="*/ 4983 w 5013"/>
              <a:gd name="T13" fmla="*/ 4068 h 5714"/>
              <a:gd name="T14" fmla="*/ 5013 w 5013"/>
              <a:gd name="T15" fmla="*/ 1745 h 5714"/>
              <a:gd name="T16" fmla="*/ 5013 w 5013"/>
              <a:gd name="T17" fmla="*/ 1737 h 5714"/>
              <a:gd name="T18" fmla="*/ 4773 w 5013"/>
              <a:gd name="T19" fmla="*/ 1310 h 5714"/>
              <a:gd name="T20" fmla="*/ 2804 w 5013"/>
              <a:gd name="T21" fmla="*/ 99 h 5714"/>
              <a:gd name="T22" fmla="*/ 2286 w 5013"/>
              <a:gd name="T23" fmla="*/ 93 h 5714"/>
              <a:gd name="T24" fmla="*/ 285 w 5013"/>
              <a:gd name="T25" fmla="*/ 1250 h 5714"/>
              <a:gd name="T26" fmla="*/ 34 w 5013"/>
              <a:gd name="T27" fmla="*/ 1679 h 5714"/>
              <a:gd name="T28" fmla="*/ 3 w 5013"/>
              <a:gd name="T29" fmla="*/ 4002 h 5714"/>
              <a:gd name="T30" fmla="*/ 243 w 5013"/>
              <a:gd name="T31" fmla="*/ 4437 h 5714"/>
              <a:gd name="T32" fmla="*/ 2185 w 5013"/>
              <a:gd name="T33" fmla="*/ 5630 h 5714"/>
              <a:gd name="T34" fmla="*/ 2481 w 5013"/>
              <a:gd name="T35" fmla="*/ 5713 h 5714"/>
              <a:gd name="T36" fmla="*/ 2760 w 5013"/>
              <a:gd name="T37" fmla="*/ 5638 h 5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13" h="5714">
                <a:moveTo>
                  <a:pt x="2508" y="2837"/>
                </a:moveTo>
                <a:lnTo>
                  <a:pt x="2509" y="2836"/>
                </a:lnTo>
                <a:lnTo>
                  <a:pt x="2509" y="2837"/>
                </a:lnTo>
                <a:lnTo>
                  <a:pt x="2508" y="2837"/>
                </a:lnTo>
                <a:close/>
                <a:moveTo>
                  <a:pt x="2760" y="5638"/>
                </a:moveTo>
                <a:lnTo>
                  <a:pt x="4731" y="4497"/>
                </a:lnTo>
                <a:cubicBezTo>
                  <a:pt x="4885" y="4408"/>
                  <a:pt x="4981" y="4245"/>
                  <a:pt x="4983" y="4068"/>
                </a:cubicBezTo>
                <a:lnTo>
                  <a:pt x="5013" y="1745"/>
                </a:lnTo>
                <a:lnTo>
                  <a:pt x="5013" y="1737"/>
                </a:lnTo>
                <a:cubicBezTo>
                  <a:pt x="5013" y="1563"/>
                  <a:pt x="4922" y="1401"/>
                  <a:pt x="4773" y="1310"/>
                </a:cubicBezTo>
                <a:lnTo>
                  <a:pt x="2804" y="99"/>
                </a:lnTo>
                <a:cubicBezTo>
                  <a:pt x="2646" y="2"/>
                  <a:pt x="2447" y="0"/>
                  <a:pt x="2286" y="93"/>
                </a:cubicBezTo>
                <a:lnTo>
                  <a:pt x="285" y="1250"/>
                </a:lnTo>
                <a:cubicBezTo>
                  <a:pt x="132" y="1339"/>
                  <a:pt x="36" y="1502"/>
                  <a:pt x="34" y="1679"/>
                </a:cubicBezTo>
                <a:lnTo>
                  <a:pt x="3" y="4002"/>
                </a:lnTo>
                <a:cubicBezTo>
                  <a:pt x="0" y="4179"/>
                  <a:pt x="91" y="4345"/>
                  <a:pt x="243" y="4437"/>
                </a:cubicBezTo>
                <a:lnTo>
                  <a:pt x="2185" y="5630"/>
                </a:lnTo>
                <a:cubicBezTo>
                  <a:pt x="2276" y="5686"/>
                  <a:pt x="2378" y="5714"/>
                  <a:pt x="2481" y="5713"/>
                </a:cubicBezTo>
                <a:cubicBezTo>
                  <a:pt x="2577" y="5713"/>
                  <a:pt x="2673" y="5688"/>
                  <a:pt x="2760" y="5638"/>
                </a:cubicBezTo>
                <a:close/>
              </a:path>
            </a:pathLst>
          </a:custGeom>
          <a:solidFill>
            <a:srgbClr val="8AE2D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F3B2ED69-3BA1-48BA-8FFF-72E395C24913}"/>
              </a:ext>
            </a:extLst>
          </p:cNvPr>
          <p:cNvSpPr>
            <a:spLocks noEditPoints="1"/>
          </p:cNvSpPr>
          <p:nvPr userDrawn="1"/>
        </p:nvSpPr>
        <p:spPr bwMode="ltGray">
          <a:xfrm>
            <a:off x="9277444" y="438057"/>
            <a:ext cx="801688" cy="917575"/>
          </a:xfrm>
          <a:custGeom>
            <a:avLst/>
            <a:gdLst>
              <a:gd name="T0" fmla="*/ 1110 w 2220"/>
              <a:gd name="T1" fmla="*/ 1253 h 2547"/>
              <a:gd name="T2" fmla="*/ 1110 w 2220"/>
              <a:gd name="T3" fmla="*/ 1253 h 2547"/>
              <a:gd name="T4" fmla="*/ 1110 w 2220"/>
              <a:gd name="T5" fmla="*/ 1253 h 2547"/>
              <a:gd name="T6" fmla="*/ 1239 w 2220"/>
              <a:gd name="T7" fmla="*/ 2499 h 2547"/>
              <a:gd name="T8" fmla="*/ 2110 w 2220"/>
              <a:gd name="T9" fmla="*/ 1979 h 2547"/>
              <a:gd name="T10" fmla="*/ 2220 w 2220"/>
              <a:gd name="T11" fmla="*/ 1786 h 2547"/>
              <a:gd name="T12" fmla="*/ 2219 w 2220"/>
              <a:gd name="T13" fmla="*/ 751 h 2547"/>
              <a:gd name="T14" fmla="*/ 2109 w 2220"/>
              <a:gd name="T15" fmla="*/ 559 h 2547"/>
              <a:gd name="T16" fmla="*/ 1224 w 2220"/>
              <a:gd name="T17" fmla="*/ 32 h 2547"/>
              <a:gd name="T18" fmla="*/ 1109 w 2220"/>
              <a:gd name="T19" fmla="*/ 0 h 2547"/>
              <a:gd name="T20" fmla="*/ 994 w 2220"/>
              <a:gd name="T21" fmla="*/ 32 h 2547"/>
              <a:gd name="T22" fmla="*/ 110 w 2220"/>
              <a:gd name="T23" fmla="*/ 560 h 2547"/>
              <a:gd name="T24" fmla="*/ 0 w 2220"/>
              <a:gd name="T25" fmla="*/ 753 h 2547"/>
              <a:gd name="T26" fmla="*/ 1 w 2220"/>
              <a:gd name="T27" fmla="*/ 1788 h 2547"/>
              <a:gd name="T28" fmla="*/ 110 w 2220"/>
              <a:gd name="T29" fmla="*/ 1980 h 2547"/>
              <a:gd name="T30" fmla="*/ 983 w 2220"/>
              <a:gd name="T31" fmla="*/ 2500 h 2547"/>
              <a:gd name="T32" fmla="*/ 1239 w 2220"/>
              <a:gd name="T33" fmla="*/ 2499 h 2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20" h="2547">
                <a:moveTo>
                  <a:pt x="1110" y="1253"/>
                </a:moveTo>
                <a:lnTo>
                  <a:pt x="1110" y="1253"/>
                </a:lnTo>
                <a:lnTo>
                  <a:pt x="1110" y="1253"/>
                </a:lnTo>
                <a:close/>
                <a:moveTo>
                  <a:pt x="1239" y="2499"/>
                </a:moveTo>
                <a:lnTo>
                  <a:pt x="2110" y="1979"/>
                </a:lnTo>
                <a:cubicBezTo>
                  <a:pt x="2178" y="1938"/>
                  <a:pt x="2220" y="1865"/>
                  <a:pt x="2220" y="1786"/>
                </a:cubicBezTo>
                <a:lnTo>
                  <a:pt x="2219" y="751"/>
                </a:lnTo>
                <a:cubicBezTo>
                  <a:pt x="2219" y="672"/>
                  <a:pt x="2177" y="599"/>
                  <a:pt x="2109" y="559"/>
                </a:cubicBezTo>
                <a:lnTo>
                  <a:pt x="1224" y="32"/>
                </a:lnTo>
                <a:cubicBezTo>
                  <a:pt x="1189" y="11"/>
                  <a:pt x="1149" y="0"/>
                  <a:pt x="1109" y="0"/>
                </a:cubicBezTo>
                <a:cubicBezTo>
                  <a:pt x="1069" y="0"/>
                  <a:pt x="1029" y="11"/>
                  <a:pt x="994" y="32"/>
                </a:cubicBezTo>
                <a:lnTo>
                  <a:pt x="110" y="560"/>
                </a:lnTo>
                <a:cubicBezTo>
                  <a:pt x="42" y="601"/>
                  <a:pt x="0" y="674"/>
                  <a:pt x="0" y="753"/>
                </a:cubicBezTo>
                <a:lnTo>
                  <a:pt x="1" y="1788"/>
                </a:lnTo>
                <a:cubicBezTo>
                  <a:pt x="1" y="1867"/>
                  <a:pt x="42" y="1940"/>
                  <a:pt x="110" y="1980"/>
                </a:cubicBezTo>
                <a:lnTo>
                  <a:pt x="983" y="2500"/>
                </a:lnTo>
                <a:cubicBezTo>
                  <a:pt x="1062" y="2547"/>
                  <a:pt x="1160" y="2547"/>
                  <a:pt x="1239" y="2499"/>
                </a:cubicBezTo>
                <a:close/>
              </a:path>
            </a:pathLst>
          </a:custGeom>
          <a:solidFill>
            <a:srgbClr val="0037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7128A0A2-6C49-4E4A-8538-F14CA8FE9A4E}"/>
              </a:ext>
            </a:extLst>
          </p:cNvPr>
          <p:cNvSpPr>
            <a:spLocks noEditPoints="1"/>
          </p:cNvSpPr>
          <p:nvPr userDrawn="1"/>
        </p:nvSpPr>
        <p:spPr bwMode="ltGray">
          <a:xfrm>
            <a:off x="550863" y="4470401"/>
            <a:ext cx="1704975" cy="1949450"/>
          </a:xfrm>
          <a:custGeom>
            <a:avLst/>
            <a:gdLst>
              <a:gd name="T0" fmla="*/ 2360 w 4719"/>
              <a:gd name="T1" fmla="*/ 2653 h 5392"/>
              <a:gd name="T2" fmla="*/ 2361 w 4719"/>
              <a:gd name="T3" fmla="*/ 2652 h 5392"/>
              <a:gd name="T4" fmla="*/ 2361 w 4719"/>
              <a:gd name="T5" fmla="*/ 2653 h 5392"/>
              <a:gd name="T6" fmla="*/ 2360 w 4719"/>
              <a:gd name="T7" fmla="*/ 2653 h 5392"/>
              <a:gd name="T8" fmla="*/ 2596 w 4719"/>
              <a:gd name="T9" fmla="*/ 5295 h 5392"/>
              <a:gd name="T10" fmla="*/ 4452 w 4719"/>
              <a:gd name="T11" fmla="*/ 4218 h 5392"/>
              <a:gd name="T12" fmla="*/ 4689 w 4719"/>
              <a:gd name="T13" fmla="*/ 3813 h 5392"/>
              <a:gd name="T14" fmla="*/ 4717 w 4719"/>
              <a:gd name="T15" fmla="*/ 1623 h 5392"/>
              <a:gd name="T16" fmla="*/ 4491 w 4719"/>
              <a:gd name="T17" fmla="*/ 1212 h 5392"/>
              <a:gd name="T18" fmla="*/ 2638 w 4719"/>
              <a:gd name="T19" fmla="*/ 71 h 5392"/>
              <a:gd name="T20" fmla="*/ 2390 w 4719"/>
              <a:gd name="T21" fmla="*/ 0 h 5392"/>
              <a:gd name="T22" fmla="*/ 2387 w 4719"/>
              <a:gd name="T23" fmla="*/ 0 h 5392"/>
              <a:gd name="T24" fmla="*/ 2151 w 4719"/>
              <a:gd name="T25" fmla="*/ 64 h 5392"/>
              <a:gd name="T26" fmla="*/ 268 w 4719"/>
              <a:gd name="T27" fmla="*/ 1156 h 5392"/>
              <a:gd name="T28" fmla="*/ 32 w 4719"/>
              <a:gd name="T29" fmla="*/ 1561 h 5392"/>
              <a:gd name="T30" fmla="*/ 2 w 4719"/>
              <a:gd name="T31" fmla="*/ 3751 h 5392"/>
              <a:gd name="T32" fmla="*/ 228 w 4719"/>
              <a:gd name="T33" fmla="*/ 4162 h 5392"/>
              <a:gd name="T34" fmla="*/ 2056 w 4719"/>
              <a:gd name="T35" fmla="*/ 5288 h 5392"/>
              <a:gd name="T36" fmla="*/ 2596 w 4719"/>
              <a:gd name="T37" fmla="*/ 5295 h 5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19" h="5392">
                <a:moveTo>
                  <a:pt x="2360" y="2653"/>
                </a:moveTo>
                <a:lnTo>
                  <a:pt x="2361" y="2652"/>
                </a:lnTo>
                <a:lnTo>
                  <a:pt x="2361" y="2653"/>
                </a:lnTo>
                <a:lnTo>
                  <a:pt x="2360" y="2653"/>
                </a:lnTo>
                <a:close/>
                <a:moveTo>
                  <a:pt x="2596" y="5295"/>
                </a:moveTo>
                <a:lnTo>
                  <a:pt x="4452" y="4218"/>
                </a:lnTo>
                <a:cubicBezTo>
                  <a:pt x="4596" y="4134"/>
                  <a:pt x="4686" y="3981"/>
                  <a:pt x="4689" y="3813"/>
                </a:cubicBezTo>
                <a:lnTo>
                  <a:pt x="4717" y="1623"/>
                </a:lnTo>
                <a:cubicBezTo>
                  <a:pt x="4719" y="1456"/>
                  <a:pt x="4634" y="1300"/>
                  <a:pt x="4491" y="1212"/>
                </a:cubicBezTo>
                <a:lnTo>
                  <a:pt x="2638" y="71"/>
                </a:lnTo>
                <a:cubicBezTo>
                  <a:pt x="2562" y="24"/>
                  <a:pt x="2476" y="0"/>
                  <a:pt x="2390" y="0"/>
                </a:cubicBezTo>
                <a:lnTo>
                  <a:pt x="2387" y="0"/>
                </a:lnTo>
                <a:cubicBezTo>
                  <a:pt x="2306" y="1"/>
                  <a:pt x="2224" y="22"/>
                  <a:pt x="2151" y="64"/>
                </a:cubicBezTo>
                <a:lnTo>
                  <a:pt x="268" y="1156"/>
                </a:lnTo>
                <a:cubicBezTo>
                  <a:pt x="124" y="1240"/>
                  <a:pt x="34" y="1394"/>
                  <a:pt x="32" y="1561"/>
                </a:cubicBezTo>
                <a:lnTo>
                  <a:pt x="2" y="3751"/>
                </a:lnTo>
                <a:cubicBezTo>
                  <a:pt x="0" y="3919"/>
                  <a:pt x="86" y="4075"/>
                  <a:pt x="228" y="4162"/>
                </a:cubicBezTo>
                <a:lnTo>
                  <a:pt x="2056" y="5288"/>
                </a:lnTo>
                <a:cubicBezTo>
                  <a:pt x="2221" y="5389"/>
                  <a:pt x="2429" y="5392"/>
                  <a:pt x="2596" y="5295"/>
                </a:cubicBezTo>
                <a:close/>
              </a:path>
            </a:pathLst>
          </a:custGeom>
          <a:solidFill>
            <a:srgbClr val="0037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0109541F-0784-4829-AC67-0B643D7AB8D9}"/>
              </a:ext>
            </a:extLst>
          </p:cNvPr>
          <p:cNvSpPr>
            <a:spLocks noEditPoints="1"/>
          </p:cNvSpPr>
          <p:nvPr userDrawn="1"/>
        </p:nvSpPr>
        <p:spPr bwMode="ltGray">
          <a:xfrm>
            <a:off x="1830388" y="5646738"/>
            <a:ext cx="882650" cy="766763"/>
          </a:xfrm>
          <a:custGeom>
            <a:avLst/>
            <a:gdLst>
              <a:gd name="T0" fmla="*/ 1239 w 2440"/>
              <a:gd name="T1" fmla="*/ 1062 h 2124"/>
              <a:gd name="T2" fmla="*/ 1239 w 2440"/>
              <a:gd name="T3" fmla="*/ 1062 h 2124"/>
              <a:gd name="T4" fmla="*/ 1239 w 2440"/>
              <a:gd name="T5" fmla="*/ 1062 h 2124"/>
              <a:gd name="T6" fmla="*/ 45 w 2440"/>
              <a:gd name="T7" fmla="*/ 1186 h 2124"/>
              <a:gd name="T8" fmla="*/ 544 w 2440"/>
              <a:gd name="T9" fmla="*/ 2020 h 2124"/>
              <a:gd name="T10" fmla="*/ 728 w 2440"/>
              <a:gd name="T11" fmla="*/ 2124 h 2124"/>
              <a:gd name="T12" fmla="*/ 1720 w 2440"/>
              <a:gd name="T13" fmla="*/ 2123 h 2124"/>
              <a:gd name="T14" fmla="*/ 1905 w 2440"/>
              <a:gd name="T15" fmla="*/ 2019 h 2124"/>
              <a:gd name="T16" fmla="*/ 2410 w 2440"/>
              <a:gd name="T17" fmla="*/ 1172 h 2124"/>
              <a:gd name="T18" fmla="*/ 2440 w 2440"/>
              <a:gd name="T19" fmla="*/ 1064 h 2124"/>
              <a:gd name="T20" fmla="*/ 2440 w 2440"/>
              <a:gd name="T21" fmla="*/ 1060 h 2124"/>
              <a:gd name="T22" fmla="*/ 2409 w 2440"/>
              <a:gd name="T23" fmla="*/ 951 h 2124"/>
              <a:gd name="T24" fmla="*/ 1903 w 2440"/>
              <a:gd name="T25" fmla="*/ 105 h 2124"/>
              <a:gd name="T26" fmla="*/ 1719 w 2440"/>
              <a:gd name="T27" fmla="*/ 0 h 2124"/>
              <a:gd name="T28" fmla="*/ 727 w 2440"/>
              <a:gd name="T29" fmla="*/ 1 h 2124"/>
              <a:gd name="T30" fmla="*/ 542 w 2440"/>
              <a:gd name="T31" fmla="*/ 106 h 2124"/>
              <a:gd name="T32" fmla="*/ 44 w 2440"/>
              <a:gd name="T33" fmla="*/ 941 h 2124"/>
              <a:gd name="T34" fmla="*/ 45 w 2440"/>
              <a:gd name="T35" fmla="*/ 1186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40" h="2124">
                <a:moveTo>
                  <a:pt x="1239" y="1062"/>
                </a:moveTo>
                <a:lnTo>
                  <a:pt x="1239" y="1062"/>
                </a:lnTo>
                <a:lnTo>
                  <a:pt x="1239" y="1062"/>
                </a:lnTo>
                <a:close/>
                <a:moveTo>
                  <a:pt x="45" y="1186"/>
                </a:moveTo>
                <a:lnTo>
                  <a:pt x="544" y="2020"/>
                </a:lnTo>
                <a:cubicBezTo>
                  <a:pt x="582" y="2085"/>
                  <a:pt x="653" y="2124"/>
                  <a:pt x="728" y="2124"/>
                </a:cubicBezTo>
                <a:lnTo>
                  <a:pt x="1720" y="2123"/>
                </a:lnTo>
                <a:cubicBezTo>
                  <a:pt x="1796" y="2123"/>
                  <a:pt x="1866" y="2084"/>
                  <a:pt x="1905" y="2019"/>
                </a:cubicBezTo>
                <a:lnTo>
                  <a:pt x="2410" y="1172"/>
                </a:lnTo>
                <a:cubicBezTo>
                  <a:pt x="2429" y="1139"/>
                  <a:pt x="2440" y="1101"/>
                  <a:pt x="2440" y="1064"/>
                </a:cubicBezTo>
                <a:lnTo>
                  <a:pt x="2440" y="1060"/>
                </a:lnTo>
                <a:cubicBezTo>
                  <a:pt x="2440" y="1022"/>
                  <a:pt x="2429" y="985"/>
                  <a:pt x="2409" y="951"/>
                </a:cubicBezTo>
                <a:lnTo>
                  <a:pt x="1903" y="105"/>
                </a:lnTo>
                <a:cubicBezTo>
                  <a:pt x="1864" y="40"/>
                  <a:pt x="1794" y="0"/>
                  <a:pt x="1719" y="0"/>
                </a:cubicBezTo>
                <a:lnTo>
                  <a:pt x="727" y="1"/>
                </a:lnTo>
                <a:cubicBezTo>
                  <a:pt x="651" y="1"/>
                  <a:pt x="581" y="41"/>
                  <a:pt x="542" y="106"/>
                </a:cubicBezTo>
                <a:lnTo>
                  <a:pt x="44" y="941"/>
                </a:lnTo>
                <a:cubicBezTo>
                  <a:pt x="0" y="1016"/>
                  <a:pt x="0" y="1110"/>
                  <a:pt x="45" y="1186"/>
                </a:cubicBezTo>
                <a:close/>
              </a:path>
            </a:pathLst>
          </a:custGeom>
          <a:solidFill>
            <a:srgbClr val="5D287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.">
    <p:bg>
      <p:bgPr>
        <a:solidFill>
          <a:srgbClr val="003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14" y="2635624"/>
            <a:ext cx="10515600" cy="159571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1956B895-FC3E-47F0-A046-43E8679687C9}"/>
              </a:ext>
            </a:extLst>
          </p:cNvPr>
          <p:cNvSpPr>
            <a:spLocks noEditPoints="1"/>
          </p:cNvSpPr>
          <p:nvPr userDrawn="1"/>
        </p:nvSpPr>
        <p:spPr bwMode="ltGray">
          <a:xfrm>
            <a:off x="9840632" y="437871"/>
            <a:ext cx="1809750" cy="2060575"/>
          </a:xfrm>
          <a:custGeom>
            <a:avLst/>
            <a:gdLst>
              <a:gd name="T0" fmla="*/ 2508 w 5013"/>
              <a:gd name="T1" fmla="*/ 2837 h 5714"/>
              <a:gd name="T2" fmla="*/ 2509 w 5013"/>
              <a:gd name="T3" fmla="*/ 2836 h 5714"/>
              <a:gd name="T4" fmla="*/ 2509 w 5013"/>
              <a:gd name="T5" fmla="*/ 2837 h 5714"/>
              <a:gd name="T6" fmla="*/ 2508 w 5013"/>
              <a:gd name="T7" fmla="*/ 2837 h 5714"/>
              <a:gd name="T8" fmla="*/ 2760 w 5013"/>
              <a:gd name="T9" fmla="*/ 5638 h 5714"/>
              <a:gd name="T10" fmla="*/ 4731 w 5013"/>
              <a:gd name="T11" fmla="*/ 4497 h 5714"/>
              <a:gd name="T12" fmla="*/ 4983 w 5013"/>
              <a:gd name="T13" fmla="*/ 4068 h 5714"/>
              <a:gd name="T14" fmla="*/ 5013 w 5013"/>
              <a:gd name="T15" fmla="*/ 1745 h 5714"/>
              <a:gd name="T16" fmla="*/ 5013 w 5013"/>
              <a:gd name="T17" fmla="*/ 1737 h 5714"/>
              <a:gd name="T18" fmla="*/ 4773 w 5013"/>
              <a:gd name="T19" fmla="*/ 1310 h 5714"/>
              <a:gd name="T20" fmla="*/ 2804 w 5013"/>
              <a:gd name="T21" fmla="*/ 99 h 5714"/>
              <a:gd name="T22" fmla="*/ 2286 w 5013"/>
              <a:gd name="T23" fmla="*/ 93 h 5714"/>
              <a:gd name="T24" fmla="*/ 285 w 5013"/>
              <a:gd name="T25" fmla="*/ 1250 h 5714"/>
              <a:gd name="T26" fmla="*/ 34 w 5013"/>
              <a:gd name="T27" fmla="*/ 1679 h 5714"/>
              <a:gd name="T28" fmla="*/ 3 w 5013"/>
              <a:gd name="T29" fmla="*/ 4002 h 5714"/>
              <a:gd name="T30" fmla="*/ 243 w 5013"/>
              <a:gd name="T31" fmla="*/ 4437 h 5714"/>
              <a:gd name="T32" fmla="*/ 2185 w 5013"/>
              <a:gd name="T33" fmla="*/ 5630 h 5714"/>
              <a:gd name="T34" fmla="*/ 2481 w 5013"/>
              <a:gd name="T35" fmla="*/ 5713 h 5714"/>
              <a:gd name="T36" fmla="*/ 2760 w 5013"/>
              <a:gd name="T37" fmla="*/ 5638 h 5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13" h="5714">
                <a:moveTo>
                  <a:pt x="2508" y="2837"/>
                </a:moveTo>
                <a:lnTo>
                  <a:pt x="2509" y="2836"/>
                </a:lnTo>
                <a:lnTo>
                  <a:pt x="2509" y="2837"/>
                </a:lnTo>
                <a:lnTo>
                  <a:pt x="2508" y="2837"/>
                </a:lnTo>
                <a:close/>
                <a:moveTo>
                  <a:pt x="2760" y="5638"/>
                </a:moveTo>
                <a:lnTo>
                  <a:pt x="4731" y="4497"/>
                </a:lnTo>
                <a:cubicBezTo>
                  <a:pt x="4885" y="4408"/>
                  <a:pt x="4981" y="4245"/>
                  <a:pt x="4983" y="4068"/>
                </a:cubicBezTo>
                <a:lnTo>
                  <a:pt x="5013" y="1745"/>
                </a:lnTo>
                <a:lnTo>
                  <a:pt x="5013" y="1737"/>
                </a:lnTo>
                <a:cubicBezTo>
                  <a:pt x="5013" y="1563"/>
                  <a:pt x="4922" y="1401"/>
                  <a:pt x="4773" y="1310"/>
                </a:cubicBezTo>
                <a:lnTo>
                  <a:pt x="2804" y="99"/>
                </a:lnTo>
                <a:cubicBezTo>
                  <a:pt x="2646" y="2"/>
                  <a:pt x="2447" y="0"/>
                  <a:pt x="2286" y="93"/>
                </a:cubicBezTo>
                <a:lnTo>
                  <a:pt x="285" y="1250"/>
                </a:lnTo>
                <a:cubicBezTo>
                  <a:pt x="132" y="1339"/>
                  <a:pt x="36" y="1502"/>
                  <a:pt x="34" y="1679"/>
                </a:cubicBezTo>
                <a:lnTo>
                  <a:pt x="3" y="4002"/>
                </a:lnTo>
                <a:cubicBezTo>
                  <a:pt x="0" y="4179"/>
                  <a:pt x="91" y="4345"/>
                  <a:pt x="243" y="4437"/>
                </a:cubicBezTo>
                <a:lnTo>
                  <a:pt x="2185" y="5630"/>
                </a:lnTo>
                <a:cubicBezTo>
                  <a:pt x="2276" y="5686"/>
                  <a:pt x="2378" y="5714"/>
                  <a:pt x="2481" y="5713"/>
                </a:cubicBezTo>
                <a:cubicBezTo>
                  <a:pt x="2577" y="5713"/>
                  <a:pt x="2673" y="5688"/>
                  <a:pt x="2760" y="5638"/>
                </a:cubicBez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F3B2ED69-3BA1-48BA-8FFF-72E395C24913}"/>
              </a:ext>
            </a:extLst>
          </p:cNvPr>
          <p:cNvSpPr>
            <a:spLocks noEditPoints="1"/>
          </p:cNvSpPr>
          <p:nvPr userDrawn="1"/>
        </p:nvSpPr>
        <p:spPr bwMode="ltGray">
          <a:xfrm>
            <a:off x="9277444" y="438057"/>
            <a:ext cx="801688" cy="917575"/>
          </a:xfrm>
          <a:custGeom>
            <a:avLst/>
            <a:gdLst>
              <a:gd name="T0" fmla="*/ 1110 w 2220"/>
              <a:gd name="T1" fmla="*/ 1253 h 2547"/>
              <a:gd name="T2" fmla="*/ 1110 w 2220"/>
              <a:gd name="T3" fmla="*/ 1253 h 2547"/>
              <a:gd name="T4" fmla="*/ 1110 w 2220"/>
              <a:gd name="T5" fmla="*/ 1253 h 2547"/>
              <a:gd name="T6" fmla="*/ 1239 w 2220"/>
              <a:gd name="T7" fmla="*/ 2499 h 2547"/>
              <a:gd name="T8" fmla="*/ 2110 w 2220"/>
              <a:gd name="T9" fmla="*/ 1979 h 2547"/>
              <a:gd name="T10" fmla="*/ 2220 w 2220"/>
              <a:gd name="T11" fmla="*/ 1786 h 2547"/>
              <a:gd name="T12" fmla="*/ 2219 w 2220"/>
              <a:gd name="T13" fmla="*/ 751 h 2547"/>
              <a:gd name="T14" fmla="*/ 2109 w 2220"/>
              <a:gd name="T15" fmla="*/ 559 h 2547"/>
              <a:gd name="T16" fmla="*/ 1224 w 2220"/>
              <a:gd name="T17" fmla="*/ 32 h 2547"/>
              <a:gd name="T18" fmla="*/ 1109 w 2220"/>
              <a:gd name="T19" fmla="*/ 0 h 2547"/>
              <a:gd name="T20" fmla="*/ 994 w 2220"/>
              <a:gd name="T21" fmla="*/ 32 h 2547"/>
              <a:gd name="T22" fmla="*/ 110 w 2220"/>
              <a:gd name="T23" fmla="*/ 560 h 2547"/>
              <a:gd name="T24" fmla="*/ 0 w 2220"/>
              <a:gd name="T25" fmla="*/ 753 h 2547"/>
              <a:gd name="T26" fmla="*/ 1 w 2220"/>
              <a:gd name="T27" fmla="*/ 1788 h 2547"/>
              <a:gd name="T28" fmla="*/ 110 w 2220"/>
              <a:gd name="T29" fmla="*/ 1980 h 2547"/>
              <a:gd name="T30" fmla="*/ 983 w 2220"/>
              <a:gd name="T31" fmla="*/ 2500 h 2547"/>
              <a:gd name="T32" fmla="*/ 1239 w 2220"/>
              <a:gd name="T33" fmla="*/ 2499 h 2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20" h="2547">
                <a:moveTo>
                  <a:pt x="1110" y="1253"/>
                </a:moveTo>
                <a:lnTo>
                  <a:pt x="1110" y="1253"/>
                </a:lnTo>
                <a:lnTo>
                  <a:pt x="1110" y="1253"/>
                </a:lnTo>
                <a:close/>
                <a:moveTo>
                  <a:pt x="1239" y="2499"/>
                </a:moveTo>
                <a:lnTo>
                  <a:pt x="2110" y="1979"/>
                </a:lnTo>
                <a:cubicBezTo>
                  <a:pt x="2178" y="1938"/>
                  <a:pt x="2220" y="1865"/>
                  <a:pt x="2220" y="1786"/>
                </a:cubicBezTo>
                <a:lnTo>
                  <a:pt x="2219" y="751"/>
                </a:lnTo>
                <a:cubicBezTo>
                  <a:pt x="2219" y="672"/>
                  <a:pt x="2177" y="599"/>
                  <a:pt x="2109" y="559"/>
                </a:cubicBezTo>
                <a:lnTo>
                  <a:pt x="1224" y="32"/>
                </a:lnTo>
                <a:cubicBezTo>
                  <a:pt x="1189" y="11"/>
                  <a:pt x="1149" y="0"/>
                  <a:pt x="1109" y="0"/>
                </a:cubicBezTo>
                <a:cubicBezTo>
                  <a:pt x="1069" y="0"/>
                  <a:pt x="1029" y="11"/>
                  <a:pt x="994" y="32"/>
                </a:cubicBezTo>
                <a:lnTo>
                  <a:pt x="110" y="560"/>
                </a:lnTo>
                <a:cubicBezTo>
                  <a:pt x="42" y="601"/>
                  <a:pt x="0" y="674"/>
                  <a:pt x="0" y="753"/>
                </a:cubicBezTo>
                <a:lnTo>
                  <a:pt x="1" y="1788"/>
                </a:lnTo>
                <a:cubicBezTo>
                  <a:pt x="1" y="1867"/>
                  <a:pt x="42" y="1940"/>
                  <a:pt x="110" y="1980"/>
                </a:cubicBezTo>
                <a:lnTo>
                  <a:pt x="983" y="2500"/>
                </a:lnTo>
                <a:cubicBezTo>
                  <a:pt x="1062" y="2547"/>
                  <a:pt x="1160" y="2547"/>
                  <a:pt x="1239" y="2499"/>
                </a:cubicBezTo>
                <a:close/>
              </a:path>
            </a:pathLst>
          </a:custGeom>
          <a:solidFill>
            <a:srgbClr val="72D0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7128A0A2-6C49-4E4A-8538-F14CA8FE9A4E}"/>
              </a:ext>
            </a:extLst>
          </p:cNvPr>
          <p:cNvSpPr>
            <a:spLocks noEditPoints="1"/>
          </p:cNvSpPr>
          <p:nvPr userDrawn="1"/>
        </p:nvSpPr>
        <p:spPr bwMode="ltGray">
          <a:xfrm>
            <a:off x="550863" y="4470401"/>
            <a:ext cx="1704975" cy="1949450"/>
          </a:xfrm>
          <a:custGeom>
            <a:avLst/>
            <a:gdLst>
              <a:gd name="T0" fmla="*/ 2360 w 4719"/>
              <a:gd name="T1" fmla="*/ 2653 h 5392"/>
              <a:gd name="T2" fmla="*/ 2361 w 4719"/>
              <a:gd name="T3" fmla="*/ 2652 h 5392"/>
              <a:gd name="T4" fmla="*/ 2361 w 4719"/>
              <a:gd name="T5" fmla="*/ 2653 h 5392"/>
              <a:gd name="T6" fmla="*/ 2360 w 4719"/>
              <a:gd name="T7" fmla="*/ 2653 h 5392"/>
              <a:gd name="T8" fmla="*/ 2596 w 4719"/>
              <a:gd name="T9" fmla="*/ 5295 h 5392"/>
              <a:gd name="T10" fmla="*/ 4452 w 4719"/>
              <a:gd name="T11" fmla="*/ 4218 h 5392"/>
              <a:gd name="T12" fmla="*/ 4689 w 4719"/>
              <a:gd name="T13" fmla="*/ 3813 h 5392"/>
              <a:gd name="T14" fmla="*/ 4717 w 4719"/>
              <a:gd name="T15" fmla="*/ 1623 h 5392"/>
              <a:gd name="T16" fmla="*/ 4491 w 4719"/>
              <a:gd name="T17" fmla="*/ 1212 h 5392"/>
              <a:gd name="T18" fmla="*/ 2638 w 4719"/>
              <a:gd name="T19" fmla="*/ 71 h 5392"/>
              <a:gd name="T20" fmla="*/ 2390 w 4719"/>
              <a:gd name="T21" fmla="*/ 0 h 5392"/>
              <a:gd name="T22" fmla="*/ 2387 w 4719"/>
              <a:gd name="T23" fmla="*/ 0 h 5392"/>
              <a:gd name="T24" fmla="*/ 2151 w 4719"/>
              <a:gd name="T25" fmla="*/ 64 h 5392"/>
              <a:gd name="T26" fmla="*/ 268 w 4719"/>
              <a:gd name="T27" fmla="*/ 1156 h 5392"/>
              <a:gd name="T28" fmla="*/ 32 w 4719"/>
              <a:gd name="T29" fmla="*/ 1561 h 5392"/>
              <a:gd name="T30" fmla="*/ 2 w 4719"/>
              <a:gd name="T31" fmla="*/ 3751 h 5392"/>
              <a:gd name="T32" fmla="*/ 228 w 4719"/>
              <a:gd name="T33" fmla="*/ 4162 h 5392"/>
              <a:gd name="T34" fmla="*/ 2056 w 4719"/>
              <a:gd name="T35" fmla="*/ 5288 h 5392"/>
              <a:gd name="T36" fmla="*/ 2596 w 4719"/>
              <a:gd name="T37" fmla="*/ 5295 h 5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19" h="5392">
                <a:moveTo>
                  <a:pt x="2360" y="2653"/>
                </a:moveTo>
                <a:lnTo>
                  <a:pt x="2361" y="2652"/>
                </a:lnTo>
                <a:lnTo>
                  <a:pt x="2361" y="2653"/>
                </a:lnTo>
                <a:lnTo>
                  <a:pt x="2360" y="2653"/>
                </a:lnTo>
                <a:close/>
                <a:moveTo>
                  <a:pt x="2596" y="5295"/>
                </a:moveTo>
                <a:lnTo>
                  <a:pt x="4452" y="4218"/>
                </a:lnTo>
                <a:cubicBezTo>
                  <a:pt x="4596" y="4134"/>
                  <a:pt x="4686" y="3981"/>
                  <a:pt x="4689" y="3813"/>
                </a:cubicBezTo>
                <a:lnTo>
                  <a:pt x="4717" y="1623"/>
                </a:lnTo>
                <a:cubicBezTo>
                  <a:pt x="4719" y="1456"/>
                  <a:pt x="4634" y="1300"/>
                  <a:pt x="4491" y="1212"/>
                </a:cubicBezTo>
                <a:lnTo>
                  <a:pt x="2638" y="71"/>
                </a:lnTo>
                <a:cubicBezTo>
                  <a:pt x="2562" y="24"/>
                  <a:pt x="2476" y="0"/>
                  <a:pt x="2390" y="0"/>
                </a:cubicBezTo>
                <a:lnTo>
                  <a:pt x="2387" y="0"/>
                </a:lnTo>
                <a:cubicBezTo>
                  <a:pt x="2306" y="1"/>
                  <a:pt x="2224" y="22"/>
                  <a:pt x="2151" y="64"/>
                </a:cubicBezTo>
                <a:lnTo>
                  <a:pt x="268" y="1156"/>
                </a:lnTo>
                <a:cubicBezTo>
                  <a:pt x="124" y="1240"/>
                  <a:pt x="34" y="1394"/>
                  <a:pt x="32" y="1561"/>
                </a:cubicBezTo>
                <a:lnTo>
                  <a:pt x="2" y="3751"/>
                </a:lnTo>
                <a:cubicBezTo>
                  <a:pt x="0" y="3919"/>
                  <a:pt x="86" y="4075"/>
                  <a:pt x="228" y="4162"/>
                </a:cubicBezTo>
                <a:lnTo>
                  <a:pt x="2056" y="5288"/>
                </a:lnTo>
                <a:cubicBezTo>
                  <a:pt x="2221" y="5389"/>
                  <a:pt x="2429" y="5392"/>
                  <a:pt x="2596" y="5295"/>
                </a:cubicBezTo>
                <a:close/>
              </a:path>
            </a:pathLst>
          </a:cu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0109541F-0784-4829-AC67-0B643D7AB8D9}"/>
              </a:ext>
            </a:extLst>
          </p:cNvPr>
          <p:cNvSpPr>
            <a:spLocks noEditPoints="1"/>
          </p:cNvSpPr>
          <p:nvPr userDrawn="1"/>
        </p:nvSpPr>
        <p:spPr bwMode="ltGray">
          <a:xfrm>
            <a:off x="1830388" y="5646738"/>
            <a:ext cx="882650" cy="766763"/>
          </a:xfrm>
          <a:custGeom>
            <a:avLst/>
            <a:gdLst>
              <a:gd name="T0" fmla="*/ 1239 w 2440"/>
              <a:gd name="T1" fmla="*/ 1062 h 2124"/>
              <a:gd name="T2" fmla="*/ 1239 w 2440"/>
              <a:gd name="T3" fmla="*/ 1062 h 2124"/>
              <a:gd name="T4" fmla="*/ 1239 w 2440"/>
              <a:gd name="T5" fmla="*/ 1062 h 2124"/>
              <a:gd name="T6" fmla="*/ 45 w 2440"/>
              <a:gd name="T7" fmla="*/ 1186 h 2124"/>
              <a:gd name="T8" fmla="*/ 544 w 2440"/>
              <a:gd name="T9" fmla="*/ 2020 h 2124"/>
              <a:gd name="T10" fmla="*/ 728 w 2440"/>
              <a:gd name="T11" fmla="*/ 2124 h 2124"/>
              <a:gd name="T12" fmla="*/ 1720 w 2440"/>
              <a:gd name="T13" fmla="*/ 2123 h 2124"/>
              <a:gd name="T14" fmla="*/ 1905 w 2440"/>
              <a:gd name="T15" fmla="*/ 2019 h 2124"/>
              <a:gd name="T16" fmla="*/ 2410 w 2440"/>
              <a:gd name="T17" fmla="*/ 1172 h 2124"/>
              <a:gd name="T18" fmla="*/ 2440 w 2440"/>
              <a:gd name="T19" fmla="*/ 1064 h 2124"/>
              <a:gd name="T20" fmla="*/ 2440 w 2440"/>
              <a:gd name="T21" fmla="*/ 1060 h 2124"/>
              <a:gd name="T22" fmla="*/ 2409 w 2440"/>
              <a:gd name="T23" fmla="*/ 951 h 2124"/>
              <a:gd name="T24" fmla="*/ 1903 w 2440"/>
              <a:gd name="T25" fmla="*/ 105 h 2124"/>
              <a:gd name="T26" fmla="*/ 1719 w 2440"/>
              <a:gd name="T27" fmla="*/ 0 h 2124"/>
              <a:gd name="T28" fmla="*/ 727 w 2440"/>
              <a:gd name="T29" fmla="*/ 1 h 2124"/>
              <a:gd name="T30" fmla="*/ 542 w 2440"/>
              <a:gd name="T31" fmla="*/ 106 h 2124"/>
              <a:gd name="T32" fmla="*/ 44 w 2440"/>
              <a:gd name="T33" fmla="*/ 941 h 2124"/>
              <a:gd name="T34" fmla="*/ 45 w 2440"/>
              <a:gd name="T35" fmla="*/ 1186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40" h="2124">
                <a:moveTo>
                  <a:pt x="1239" y="1062"/>
                </a:moveTo>
                <a:lnTo>
                  <a:pt x="1239" y="1062"/>
                </a:lnTo>
                <a:lnTo>
                  <a:pt x="1239" y="1062"/>
                </a:lnTo>
                <a:close/>
                <a:moveTo>
                  <a:pt x="45" y="1186"/>
                </a:moveTo>
                <a:lnTo>
                  <a:pt x="544" y="2020"/>
                </a:lnTo>
                <a:cubicBezTo>
                  <a:pt x="582" y="2085"/>
                  <a:pt x="653" y="2124"/>
                  <a:pt x="728" y="2124"/>
                </a:cubicBezTo>
                <a:lnTo>
                  <a:pt x="1720" y="2123"/>
                </a:lnTo>
                <a:cubicBezTo>
                  <a:pt x="1796" y="2123"/>
                  <a:pt x="1866" y="2084"/>
                  <a:pt x="1905" y="2019"/>
                </a:cubicBezTo>
                <a:lnTo>
                  <a:pt x="2410" y="1172"/>
                </a:lnTo>
                <a:cubicBezTo>
                  <a:pt x="2429" y="1139"/>
                  <a:pt x="2440" y="1101"/>
                  <a:pt x="2440" y="1064"/>
                </a:cubicBezTo>
                <a:lnTo>
                  <a:pt x="2440" y="1060"/>
                </a:lnTo>
                <a:cubicBezTo>
                  <a:pt x="2440" y="1022"/>
                  <a:pt x="2429" y="985"/>
                  <a:pt x="2409" y="951"/>
                </a:cubicBezTo>
                <a:lnTo>
                  <a:pt x="1903" y="105"/>
                </a:lnTo>
                <a:cubicBezTo>
                  <a:pt x="1864" y="40"/>
                  <a:pt x="1794" y="0"/>
                  <a:pt x="1719" y="0"/>
                </a:cubicBezTo>
                <a:lnTo>
                  <a:pt x="727" y="1"/>
                </a:lnTo>
                <a:cubicBezTo>
                  <a:pt x="651" y="1"/>
                  <a:pt x="581" y="41"/>
                  <a:pt x="542" y="106"/>
                </a:cubicBezTo>
                <a:lnTo>
                  <a:pt x="44" y="941"/>
                </a:lnTo>
                <a:cubicBezTo>
                  <a:pt x="0" y="1016"/>
                  <a:pt x="0" y="1110"/>
                  <a:pt x="45" y="1186"/>
                </a:cubicBezTo>
                <a:close/>
              </a:path>
            </a:pathLst>
          </a:custGeom>
          <a:solidFill>
            <a:srgbClr val="5D287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37B1BDB-E710-4934-8CBA-2E101515DF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6375" y="5866722"/>
            <a:ext cx="811915" cy="5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51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Kiitos">
    <p:bg>
      <p:bgPr>
        <a:solidFill>
          <a:srgbClr val="003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8D30BC8D-3489-11F9-D0F8-335E746B7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873" b="22055"/>
          <a:stretch/>
        </p:blipFill>
        <p:spPr>
          <a:xfrm>
            <a:off x="0" y="4033792"/>
            <a:ext cx="3083873" cy="282742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AF6FB05-3AFF-65A1-15E9-8DF641FF8C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709" y="6175081"/>
            <a:ext cx="1411343" cy="240149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68DAD49-4520-17F7-CDDA-999231EEE77D}"/>
              </a:ext>
            </a:extLst>
          </p:cNvPr>
          <p:cNvSpPr txBox="1">
            <a:spLocks/>
          </p:cNvSpPr>
          <p:nvPr userDrawn="1"/>
        </p:nvSpPr>
        <p:spPr>
          <a:xfrm>
            <a:off x="513709" y="5883338"/>
            <a:ext cx="1572694" cy="2401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200" dirty="0">
                <a:solidFill>
                  <a:schemeClr val="bg1"/>
                </a:solidFill>
                <a:latin typeface="Frutiger LT Pro 45 Light" panose="020B0403030504020204" pitchFamily="34" charset="0"/>
              </a:rPr>
              <a:t>@</a:t>
            </a:r>
            <a:r>
              <a:rPr lang="fi-FI" sz="1200" dirty="0" err="1">
                <a:solidFill>
                  <a:schemeClr val="bg1"/>
                </a:solidFill>
                <a:latin typeface="Frutiger LT Pro 45 Light" panose="020B0403030504020204" pitchFamily="34" charset="0"/>
              </a:rPr>
              <a:t>SkillsFinland</a:t>
            </a:r>
            <a:endParaRPr lang="fi-FI" sz="1200" dirty="0">
              <a:solidFill>
                <a:schemeClr val="bg1"/>
              </a:solidFill>
              <a:latin typeface="Frutiger LT Pro 45 Light" panose="020B0403030504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814" y="2635624"/>
            <a:ext cx="10515600" cy="159571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37B1BDB-E710-4934-8CBA-2E101515DF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66375" y="5866722"/>
            <a:ext cx="811915" cy="5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99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logo+some">
    <p:bg>
      <p:bgPr>
        <a:solidFill>
          <a:srgbClr val="003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8D30BC8D-3489-11F9-D0F8-335E746B7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873" b="22055"/>
          <a:stretch/>
        </p:blipFill>
        <p:spPr>
          <a:xfrm>
            <a:off x="0" y="4034735"/>
            <a:ext cx="3083873" cy="282742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AF6FB05-3AFF-65A1-15E9-8DF641FF8C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48683" y="4248380"/>
            <a:ext cx="2294631" cy="390446"/>
          </a:xfrm>
          <a:prstGeom prst="rect">
            <a:avLst/>
          </a:prstGeom>
        </p:spPr>
      </p:pic>
      <p:pic>
        <p:nvPicPr>
          <p:cNvPr id="4" name="Kuva 3" descr="Kuva, joka sisältää kohteen teksti, ase, vaihde&#10;&#10;Kuvaus luotu automaattisesti">
            <a:extLst>
              <a:ext uri="{FF2B5EF4-FFF2-40B4-BE49-F238E27FC236}">
                <a16:creationId xmlns:a16="http://schemas.microsoft.com/office/drawing/2014/main" id="{12135F6C-9624-A830-171C-55B7CEB5FC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31" y="1423393"/>
            <a:ext cx="3177933" cy="215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logo">
    <p:bg>
      <p:bgPr>
        <a:solidFill>
          <a:srgbClr val="003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8D30BC8D-3489-11F9-D0F8-335E746B7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873" b="22055"/>
          <a:stretch/>
        </p:blipFill>
        <p:spPr>
          <a:xfrm>
            <a:off x="0" y="4034735"/>
            <a:ext cx="3083873" cy="2827421"/>
          </a:xfrm>
          <a:prstGeom prst="rect">
            <a:avLst/>
          </a:prstGeom>
        </p:spPr>
      </p:pic>
      <p:pic>
        <p:nvPicPr>
          <p:cNvPr id="4" name="Kuva 3" descr="Kuva, joka sisältää kohteen teksti, ase, vaihde&#10;&#10;Kuvaus luotu automaattisesti">
            <a:extLst>
              <a:ext uri="{FF2B5EF4-FFF2-40B4-BE49-F238E27FC236}">
                <a16:creationId xmlns:a16="http://schemas.microsoft.com/office/drawing/2014/main" id="{12135F6C-9624-A830-171C-55B7CEB5F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34" y="1462965"/>
            <a:ext cx="4708732" cy="31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5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8">
            <a:extLst>
              <a:ext uri="{FF2B5EF4-FFF2-40B4-BE49-F238E27FC236}">
                <a16:creationId xmlns:a16="http://schemas.microsoft.com/office/drawing/2014/main" id="{7C11ECE8-B27B-E092-E0E6-C70AF146DB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952" y="5547295"/>
            <a:ext cx="1062038" cy="97645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068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510553"/>
            <a:ext cx="52560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510553"/>
            <a:ext cx="52560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0541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833281"/>
            <a:ext cx="5256000" cy="36372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833281"/>
            <a:ext cx="5256000" cy="36372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0EEE75F8-4996-4B4F-AD16-E375E826A4E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2400" y="700755"/>
            <a:ext cx="5256000" cy="105632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9CD8D90C-E83F-4D7F-8008-B4C034451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7352" y="700755"/>
            <a:ext cx="5256000" cy="105632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177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ärikäs luettelo valk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57188" indent="-357188">
              <a:spcBef>
                <a:spcPts val="600"/>
              </a:spcBef>
              <a:buFontTx/>
              <a:buBlip>
                <a:blip r:embed="rId2"/>
              </a:buBlip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71463">
              <a:spcBef>
                <a:spcPts val="600"/>
              </a:spcBef>
              <a:buFontTx/>
              <a:buBlip>
                <a:blip r:embed="rId3"/>
              </a:buBlip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66700">
              <a:spcBef>
                <a:spcPts val="600"/>
              </a:spcBef>
              <a:buFontTx/>
              <a:buBlip>
                <a:blip r:embed="rId4"/>
              </a:buBlip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6200" indent="-271463">
              <a:spcBef>
                <a:spcPts val="600"/>
              </a:spcBef>
              <a:buFontTx/>
              <a:buBlip>
                <a:blip r:embed="rId5"/>
              </a:buBlip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3388" indent="-266700">
              <a:spcBef>
                <a:spcPts val="600"/>
              </a:spcBef>
              <a:buFontTx/>
              <a:buBlip>
                <a:blip r:embed="rId6"/>
              </a:buBlip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luettelotasoa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384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Värikäs luettelo sin.">
    <p:bg>
      <p:bgPr>
        <a:solidFill>
          <a:srgbClr val="003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spcBef>
                <a:spcPts val="600"/>
              </a:spcBef>
              <a:buFontTx/>
              <a:buBlip>
                <a:blip r:embed="rId2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7146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66700">
              <a:spcBef>
                <a:spcPts val="600"/>
              </a:spcBef>
              <a:buFontTx/>
              <a:buBlip>
                <a:blip r:embed="rId4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6200" indent="-271463">
              <a:spcBef>
                <a:spcPts val="600"/>
              </a:spcBef>
              <a:buFontTx/>
              <a:buBlip>
                <a:blip r:embed="rId5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3388" indent="-266700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Kuva 9">
            <a:extLst>
              <a:ext uri="{FF2B5EF4-FFF2-40B4-BE49-F238E27FC236}">
                <a16:creationId xmlns:a16="http://schemas.microsoft.com/office/drawing/2014/main" id="{5EDF90BA-D0ED-44FC-97DD-83307EA0EAC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66375" y="5866722"/>
            <a:ext cx="811915" cy="5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5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Värikäs luettelo 2 sisältöä">
    <p:bg>
      <p:bgPr>
        <a:solidFill>
          <a:srgbClr val="003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4802775" cy="3960000"/>
          </a:xfrm>
        </p:spPr>
        <p:txBody>
          <a:bodyPr/>
          <a:lstStyle>
            <a:lvl1pPr marL="357188" indent="-357188">
              <a:spcBef>
                <a:spcPts val="600"/>
              </a:spcBef>
              <a:buFontTx/>
              <a:buBlip>
                <a:blip r:embed="rId2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7146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66700">
              <a:spcBef>
                <a:spcPts val="600"/>
              </a:spcBef>
              <a:buFontTx/>
              <a:buBlip>
                <a:blip r:embed="rId4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6200" indent="-271463">
              <a:spcBef>
                <a:spcPts val="600"/>
              </a:spcBef>
              <a:buFontTx/>
              <a:buBlip>
                <a:blip r:embed="rId5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3388" indent="-266700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Kuva 9">
            <a:extLst>
              <a:ext uri="{FF2B5EF4-FFF2-40B4-BE49-F238E27FC236}">
                <a16:creationId xmlns:a16="http://schemas.microsoft.com/office/drawing/2014/main" id="{5EDF90BA-D0ED-44FC-97DD-83307EA0EAC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66375" y="5866722"/>
            <a:ext cx="811915" cy="544352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F35A9084-9B4A-0EF0-8615-0023F0A70D6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462" y="1510553"/>
            <a:ext cx="4802775" cy="3960000"/>
          </a:xfrm>
        </p:spPr>
        <p:txBody>
          <a:bodyPr/>
          <a:lstStyle>
            <a:lvl1pPr marL="357188" indent="-357188">
              <a:spcBef>
                <a:spcPts val="600"/>
              </a:spcBef>
              <a:buFontTx/>
              <a:buBlip>
                <a:blip r:embed="rId2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7146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66700">
              <a:spcBef>
                <a:spcPts val="600"/>
              </a:spcBef>
              <a:buFontTx/>
              <a:buBlip>
                <a:blip r:embed="rId4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6200" indent="-271463">
              <a:spcBef>
                <a:spcPts val="600"/>
              </a:spcBef>
              <a:buFontTx/>
              <a:buBlip>
                <a:blip r:embed="rId5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3388" indent="-266700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0241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11053483" cy="7644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40" y="1510553"/>
            <a:ext cx="11053483" cy="3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124FC46-8588-A573-BEBE-2E09D693A6D6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874222" y="5866722"/>
            <a:ext cx="804067" cy="5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62" r:id="rId2"/>
    <p:sldLayoutId id="2147483650" r:id="rId3"/>
    <p:sldLayoutId id="2147483711" r:id="rId4"/>
    <p:sldLayoutId id="2147483660" r:id="rId5"/>
    <p:sldLayoutId id="2147483709" r:id="rId6"/>
    <p:sldLayoutId id="2147483700" r:id="rId7"/>
    <p:sldLayoutId id="2147483701" r:id="rId8"/>
    <p:sldLayoutId id="2147483702" r:id="rId9"/>
    <p:sldLayoutId id="2147483664" r:id="rId10"/>
    <p:sldLayoutId id="2147483663" r:id="rId11"/>
    <p:sldLayoutId id="2147483666" r:id="rId12"/>
    <p:sldLayoutId id="2147483665" r:id="rId13"/>
    <p:sldLayoutId id="2147483667" r:id="rId14"/>
    <p:sldLayoutId id="2147483668" r:id="rId15"/>
    <p:sldLayoutId id="2147483707" r:id="rId16"/>
    <p:sldLayoutId id="2147483710" r:id="rId17"/>
    <p:sldLayoutId id="2147483669" r:id="rId18"/>
    <p:sldLayoutId id="2147483703" r:id="rId19"/>
    <p:sldLayoutId id="2147483708" r:id="rId20"/>
    <p:sldLayoutId id="2147483670" r:id="rId21"/>
    <p:sldLayoutId id="2147483651" r:id="rId22"/>
    <p:sldLayoutId id="2147483673" r:id="rId23"/>
    <p:sldLayoutId id="2147483654" r:id="rId24"/>
    <p:sldLayoutId id="2147483655" r:id="rId25"/>
    <p:sldLayoutId id="2147483704" r:id="rId26"/>
    <p:sldLayoutId id="2147483705" r:id="rId27"/>
    <p:sldLayoutId id="2147483706" r:id="rId28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>
          <a:solidFill>
            <a:srgbClr val="003764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rgbClr val="0037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7063" indent="-268288" algn="l" defTabSz="914400" rtl="0" eaLnBrk="1" latinLnBrk="0" hangingPunct="1">
        <a:lnSpc>
          <a:spcPct val="130000"/>
        </a:lnSpc>
        <a:spcBef>
          <a:spcPts val="0"/>
        </a:spcBef>
        <a:buFont typeface="Frutiger LT Pro 45 Light" panose="020B0403030504020204" pitchFamily="34" charset="0"/>
        <a:buChar char="-"/>
        <a:defRPr sz="2400" kern="1200">
          <a:solidFill>
            <a:srgbClr val="0037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85838" indent="-268288" algn="l" defTabSz="914400" rtl="0" eaLnBrk="1" latinLnBrk="0" hangingPunct="1">
        <a:lnSpc>
          <a:spcPct val="130000"/>
        </a:lnSpc>
        <a:spcBef>
          <a:spcPts val="0"/>
        </a:spcBef>
        <a:buFont typeface="Wingdings" panose="05000000000000000000" pitchFamily="2" charset="2"/>
        <a:buChar char="§"/>
        <a:defRPr sz="2400" kern="1200">
          <a:solidFill>
            <a:srgbClr val="0037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44613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rgbClr val="0037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03388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rgbClr val="0037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92A901-A2DA-DD07-6DF9-68B3251C6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882" y="1879016"/>
            <a:ext cx="9103423" cy="2387600"/>
          </a:xfrm>
        </p:spPr>
        <p:txBody>
          <a:bodyPr/>
          <a:lstStyle/>
          <a:p>
            <a:r>
              <a:rPr lang="fi-FI" dirty="0"/>
              <a:t>Ajankohtaista </a:t>
            </a:r>
            <a:br>
              <a:rPr lang="fi-FI" dirty="0"/>
            </a:br>
            <a:r>
              <a:rPr lang="fi-FI" dirty="0"/>
              <a:t>Skills Finlandissa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C35C085-581D-7DB5-559B-336851AD9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Viestijöiden info 8.11.2023</a:t>
            </a:r>
          </a:p>
          <a:p>
            <a:r>
              <a:rPr lang="fi-FI" dirty="0"/>
              <a:t>Viestintäpäällikkö Katja Katajamäki, Skills Finland </a:t>
            </a:r>
          </a:p>
        </p:txBody>
      </p:sp>
    </p:spTree>
    <p:extLst>
      <p:ext uri="{BB962C8B-B14F-4D97-AF65-F5344CB8AC3E}">
        <p14:creationId xmlns:p14="http://schemas.microsoft.com/office/powerpoint/2010/main" val="101322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C458DF-DC54-A4B3-DA7D-1CCFC39B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Abilympics Helsinki 2027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F3B6C7-E18A-6D20-418D-D156A8E1C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International </a:t>
            </a:r>
            <a:r>
              <a:rPr lang="fi-FI" dirty="0" err="1"/>
              <a:t>Abilympic</a:t>
            </a:r>
            <a:r>
              <a:rPr lang="fi-FI" dirty="0"/>
              <a:t> Federation myös Skills Finlandille järjestämisoikeuden lokakuussa. Toisena hakijana oli Intia.</a:t>
            </a:r>
          </a:p>
          <a:p>
            <a:r>
              <a:rPr lang="fi-FI" dirty="0"/>
              <a:t>OKM tukee hanketta.</a:t>
            </a:r>
          </a:p>
          <a:p>
            <a:r>
              <a:rPr lang="fi-FI" dirty="0"/>
              <a:t>Järjestetään yhteistyössä </a:t>
            </a:r>
            <a:r>
              <a:rPr lang="fi-FI" dirty="0" err="1"/>
              <a:t>Ameo</a:t>
            </a:r>
            <a:r>
              <a:rPr lang="fi-FI" dirty="0"/>
              <a:t>-verkoston, muiden oppilaitosten ja yhteistyökumppanien kanssa.</a:t>
            </a:r>
          </a:p>
        </p:txBody>
      </p:sp>
      <p:pic>
        <p:nvPicPr>
          <p:cNvPr id="7" name="Kuvan paikkamerkki 6" descr="Kuva, joka sisältää kohteen vaate, henkilö, Ihmisen kasvot, hymy&#10;&#10;Kuvaus luotu automaattisesti">
            <a:extLst>
              <a:ext uri="{FF2B5EF4-FFF2-40B4-BE49-F238E27FC236}">
                <a16:creationId xmlns:a16="http://schemas.microsoft.com/office/drawing/2014/main" id="{F52C829B-B05E-FD5B-E433-68A81803960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6" r="20376"/>
          <a:stretch>
            <a:fillRect/>
          </a:stretch>
        </p:blipFill>
        <p:spPr/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4D34F86-5790-CB0E-5FFA-E89B83138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48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47BBDB-103F-E8F4-8770-25665D21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Ammattiosaamisen suurtapahtuma 2027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7C8FFE-3FF7-39A2-1633-FA885FC39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10.–14.5.2027</a:t>
            </a:r>
          </a:p>
          <a:p>
            <a:r>
              <a:rPr lang="fi-FI" dirty="0"/>
              <a:t>Taitaja2027 ja Abilympics 2027 </a:t>
            </a:r>
            <a:br>
              <a:rPr lang="fi-FI" dirty="0"/>
            </a:br>
            <a:r>
              <a:rPr lang="fi-FI" dirty="0"/>
              <a:t>saman katon alla Helsingin Messukeskuksessa.</a:t>
            </a:r>
          </a:p>
          <a:p>
            <a:r>
              <a:rPr lang="fi-FI" dirty="0"/>
              <a:t>Neuvotteluja käydään ammatillisten erityisoppilaitosten ja pääkaupunkiseudun ammatillisten oppilaitosten kanssa.</a:t>
            </a:r>
          </a:p>
        </p:txBody>
      </p:sp>
      <p:pic>
        <p:nvPicPr>
          <p:cNvPr id="8" name="Kuvan paikkamerkki 7" descr="Kuva, joka sisältää kohteen jalkineet, vaate, henkilö, kansa&#10;&#10;Kuvaus luotu automaattisesti">
            <a:extLst>
              <a:ext uri="{FF2B5EF4-FFF2-40B4-BE49-F238E27FC236}">
                <a16:creationId xmlns:a16="http://schemas.microsoft.com/office/drawing/2014/main" id="{606CE4D1-6BB8-27C3-9CB7-0272E688192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AB73B14-896A-43F4-B89D-14D733CC2A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59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ED82D3-244D-8D18-E498-190EFFD2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Amispäiväkirjat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639005-DE25-859E-780F-52A927F77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Kaudelle 2024 haussa vielä yksi oppilaitos.</a:t>
            </a:r>
          </a:p>
        </p:txBody>
      </p:sp>
      <p:pic>
        <p:nvPicPr>
          <p:cNvPr id="8" name="Kuvan paikkamerkki 7" descr="Kuva, joka sisältää kohteen vaate, henkilö, farkut, Ihmisen kasvot&#10;&#10;Kuvaus luotu automaattisesti">
            <a:extLst>
              <a:ext uri="{FF2B5EF4-FFF2-40B4-BE49-F238E27FC236}">
                <a16:creationId xmlns:a16="http://schemas.microsoft.com/office/drawing/2014/main" id="{6499A6CF-11A7-0BCF-672B-60C9CD99FE5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C7A65C4-8A4D-5A54-0945-41D8BE0A97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615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B9A2E60A-3E6E-3E36-8004-4D5DDBC1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Ammattiosaaja.fi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8C6CDF96-647C-126F-6CEF-DE11A760A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5051205" cy="3960000"/>
          </a:xfrm>
        </p:spPr>
        <p:txBody>
          <a:bodyPr/>
          <a:lstStyle/>
          <a:p>
            <a:r>
              <a:rPr lang="fi-FI" dirty="0"/>
              <a:t>Skills Finland sai vuosina 2011–2022 erityisavustusta Ammattiosaaja-verkkopalvelun ja –lehden julkaisemiseen.</a:t>
            </a:r>
          </a:p>
          <a:p>
            <a:r>
              <a:rPr lang="fi-FI" dirty="0"/>
              <a:t>Uratarinoita julkaistiin yhteistyössä oppilaitosten kanssa.</a:t>
            </a:r>
          </a:p>
          <a:p>
            <a:r>
              <a:rPr lang="fi-FI" dirty="0"/>
              <a:t>Rahoitus on päättynyt 2022 lopussa ja verkkopalvelu suljetaan joulukuussa 2023.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E90454D-97B2-ECED-0117-777D68191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905" y="1187281"/>
            <a:ext cx="6323095" cy="46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8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EC70FBA0-8D5E-63B1-C53B-A83B230B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Skills </a:t>
            </a:r>
            <a:r>
              <a:rPr lang="fi-FI" dirty="0" err="1"/>
              <a:t>Talk</a:t>
            </a:r>
            <a:r>
              <a:rPr lang="fi-FI" dirty="0"/>
              <a:t> Show -webinaari 28.11.2023 klo 9–11.30</a:t>
            </a:r>
          </a:p>
        </p:txBody>
      </p:sp>
      <p:pic>
        <p:nvPicPr>
          <p:cNvPr id="6" name="Kuva 5" descr="Kuva, joka sisältää kohteen Ihmisen kasvot, teksti, vaate, mies&#10;&#10;Kuvaus luotu automaattisesti">
            <a:extLst>
              <a:ext uri="{FF2B5EF4-FFF2-40B4-BE49-F238E27FC236}">
                <a16:creationId xmlns:a16="http://schemas.microsoft.com/office/drawing/2014/main" id="{0C3BBB12-901F-9086-7E53-0A92C7AED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1538317"/>
            <a:ext cx="4391428" cy="4391428"/>
          </a:xfrm>
          <a:prstGeom prst="rect">
            <a:avLst/>
          </a:prstGeom>
        </p:spPr>
      </p:pic>
      <p:pic>
        <p:nvPicPr>
          <p:cNvPr id="10" name="Kuva 9" descr="Kuva, joka sisältää kohteen Ihmisen kasvot, teksti, henkilö, vaate&#10;&#10;Kuvaus luotu automaattisesti">
            <a:extLst>
              <a:ext uri="{FF2B5EF4-FFF2-40B4-BE49-F238E27FC236}">
                <a16:creationId xmlns:a16="http://schemas.microsoft.com/office/drawing/2014/main" id="{0394441C-B51D-FFF5-9024-B2C46EDC0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7" y="1538317"/>
            <a:ext cx="4608945" cy="460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1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 descr="Kuva, joka sisältää kohteen teksti, joulukuusi, kuvakaappaus, puu&#10;&#10;Kuvaus luotu automaattisesti">
            <a:extLst>
              <a:ext uri="{FF2B5EF4-FFF2-40B4-BE49-F238E27FC236}">
                <a16:creationId xmlns:a16="http://schemas.microsoft.com/office/drawing/2014/main" id="{D8C57401-3DC1-AF93-4C1F-075E93BD40B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1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770720"/>
      </p:ext>
    </p:extLst>
  </p:cSld>
  <p:clrMapOvr>
    <a:masterClrMapping/>
  </p:clrMapOvr>
</p:sld>
</file>

<file path=ppt/theme/theme1.xml><?xml version="1.0" encoding="utf-8"?>
<a:theme xmlns:a="http://schemas.openxmlformats.org/drawingml/2006/main" name="Skills Finland">
  <a:themeElements>
    <a:clrScheme name="Skills Finlandin värit">
      <a:dk1>
        <a:srgbClr val="003764"/>
      </a:dk1>
      <a:lt1>
        <a:srgbClr val="FFFFFF"/>
      </a:lt1>
      <a:dk2>
        <a:srgbClr val="D51067"/>
      </a:dk2>
      <a:lt2>
        <a:srgbClr val="FFFFFF"/>
      </a:lt2>
      <a:accent1>
        <a:srgbClr val="72D0EB"/>
      </a:accent1>
      <a:accent2>
        <a:srgbClr val="79AA38"/>
      </a:accent2>
      <a:accent3>
        <a:srgbClr val="D51067"/>
      </a:accent3>
      <a:accent4>
        <a:srgbClr val="FF6C0C"/>
      </a:accent4>
      <a:accent5>
        <a:srgbClr val="FEE300"/>
      </a:accent5>
      <a:accent6>
        <a:srgbClr val="8AE2D1"/>
      </a:accent6>
      <a:hlink>
        <a:srgbClr val="0084AD"/>
      </a:hlink>
      <a:folHlink>
        <a:srgbClr val="702082"/>
      </a:folHlink>
    </a:clrScheme>
    <a:fontScheme name="Skills Finland">
      <a:majorFont>
        <a:latin typeface="Inria Serif"/>
        <a:ea typeface=""/>
        <a:cs typeface=""/>
      </a:majorFont>
      <a:minorFont>
        <a:latin typeface="Frutiger LT Pro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pohja_Skills_Finland" id="{569FC4FA-CC58-45FE-B845-FA00115CCAFB}" vid="{05207E07-42DB-48CC-A082-C60A0FB7503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5bc454-0116-44d5-ada6-f4149a751ef0" xsi:nil="true"/>
    <lcf76f155ced4ddcb4097134ff3c332f xmlns="eb49c4fa-c909-4664-ba5a-7fe58a10e3a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A5254C0F469F84E8A50FE2D5EE776B8" ma:contentTypeVersion="17" ma:contentTypeDescription="Luo uusi asiakirja." ma:contentTypeScope="" ma:versionID="e7dd88b86462019b145fb6e89cb754a0">
  <xsd:schema xmlns:xsd="http://www.w3.org/2001/XMLSchema" xmlns:xs="http://www.w3.org/2001/XMLSchema" xmlns:p="http://schemas.microsoft.com/office/2006/metadata/properties" xmlns:ns2="eb49c4fa-c909-4664-ba5a-7fe58a10e3ae" xmlns:ns3="415bc454-0116-44d5-ada6-f4149a751ef0" targetNamespace="http://schemas.microsoft.com/office/2006/metadata/properties" ma:root="true" ma:fieldsID="5a0b8b84efd2e12858aa5626509d545c" ns2:_="" ns3:_="">
    <xsd:import namespace="eb49c4fa-c909-4664-ba5a-7fe58a10e3ae"/>
    <xsd:import namespace="415bc454-0116-44d5-ada6-f4149a751e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9c4fa-c909-4664-ba5a-7fe58a10e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bf87b0b9-0b66-4bb5-9229-c073653e85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bc454-0116-44d5-ada6-f4149a751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80551b5-30f3-47f1-8006-4638cb736f84}" ma:internalName="TaxCatchAll" ma:showField="CatchAllData" ma:web="415bc454-0116-44d5-ada6-f4149a751e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4A5B42-47CC-481A-8511-B5BC0BD526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4DD2ED-D34C-41DD-86EC-7A70ADB29DAC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0ef605f5-5b6d-4adf-a210-3a377491c71f"/>
    <ds:schemaRef ds:uri="415bc454-0116-44d5-ada6-f4149a751ef0"/>
    <ds:schemaRef ds:uri="http://www.w3.org/XML/1998/namespace"/>
    <ds:schemaRef ds:uri="http://purl.org/dc/terms/"/>
    <ds:schemaRef ds:uri="eb49c4fa-c909-4664-ba5a-7fe58a10e3ae"/>
  </ds:schemaRefs>
</ds:datastoreItem>
</file>

<file path=customXml/itemProps3.xml><?xml version="1.0" encoding="utf-8"?>
<ds:datastoreItem xmlns:ds="http://schemas.openxmlformats.org/officeDocument/2006/customXml" ds:itemID="{48C53E92-F461-4D78-86EE-65D4E6827A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9c4fa-c909-4664-ba5a-7fe58a10e3ae"/>
    <ds:schemaRef ds:uri="415bc454-0116-44d5-ada6-f4149a751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</TotalTime>
  <Words>119</Words>
  <Application>Microsoft Office PowerPoint</Application>
  <PresentationFormat>Laajakuva</PresentationFormat>
  <Paragraphs>18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Frutiger LT Pro 45 Light</vt:lpstr>
      <vt:lpstr>Inria Serif</vt:lpstr>
      <vt:lpstr>Wingdings</vt:lpstr>
      <vt:lpstr>Skills Finland</vt:lpstr>
      <vt:lpstr>Ajankohtaista  Skills Finlandissa</vt:lpstr>
      <vt:lpstr>Abilympics Helsinki 2027</vt:lpstr>
      <vt:lpstr>Ammattiosaamisen suurtapahtuma 2027</vt:lpstr>
      <vt:lpstr>Amispäiväkirjat</vt:lpstr>
      <vt:lpstr>Ammattiosaaja.fi</vt:lpstr>
      <vt:lpstr>Skills Talk Show -webinaari 28.11.2023 klo 9–11.30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Anni Ketola</dc:creator>
  <cp:lastModifiedBy>Katja Katajamäki</cp:lastModifiedBy>
  <cp:revision>13</cp:revision>
  <dcterms:created xsi:type="dcterms:W3CDTF">2022-08-29T10:41:59Z</dcterms:created>
  <dcterms:modified xsi:type="dcterms:W3CDTF">2023-11-08T07:33:44Z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0x0101000A5254C0F469F84E8A50FE2D5EE776B8</vt:lpwstr>
  </property>
</Properties>
</file>