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4" r:id="rId4"/>
  </p:sldMasterIdLst>
  <p:notesMasterIdLst>
    <p:notesMasterId r:id="rId12"/>
  </p:notesMasterIdLst>
  <p:sldIdLst>
    <p:sldId id="256" r:id="rId5"/>
    <p:sldId id="299" r:id="rId6"/>
    <p:sldId id="296" r:id="rId7"/>
    <p:sldId id="297" r:id="rId8"/>
    <p:sldId id="294" r:id="rId9"/>
    <p:sldId id="289" r:id="rId10"/>
    <p:sldId id="271" r:id="rId11"/>
  </p:sldIdLst>
  <p:sldSz cx="12192000" cy="6858000"/>
  <p:notesSz cx="6858000" cy="9144000"/>
  <p:embeddedFontLst>
    <p:embeddedFont>
      <p:font typeface="Arial Black" panose="020B0604020202020204" pitchFamily="34" charset="0"/>
      <p:bold r:id="rId13"/>
    </p:embeddedFont>
    <p:embeddedFont>
      <p:font typeface="Frutiger LT Com 55 Roman" panose="020B0503030504020204" pitchFamily="34" charset="77"/>
      <p:regular r:id="rId14"/>
      <p:italic r:id="rId15"/>
    </p:embeddedFont>
    <p:embeddedFont>
      <p:font typeface="Frutiger LT Pro 55 Roman" panose="020B0803030504030204" pitchFamily="34" charset="77"/>
      <p:bold r:id="rId16"/>
    </p:embeddedFont>
    <p:embeddedFont>
      <p:font typeface="Frutiger LT Pro 95 UltraBlack" panose="020B0803030504030204" pitchFamily="34" charset="77"/>
      <p:bold r:id="rId17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E99D659-1023-C984-06A3-973BB2F462AA}" name="Anni Ketola" initials="AK" userId="S::anni.ketola@skillsfinland.fi::c3327938-5acc-4bb0-9f2a-bdc28c8405a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00"/>
    <a:srgbClr val="052A5E"/>
    <a:srgbClr val="5D2875"/>
    <a:srgbClr val="FF6000"/>
    <a:srgbClr val="FFFFFF"/>
    <a:srgbClr val="97D700"/>
    <a:srgbClr val="00B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4BBB0D-C59D-BC48-967B-1AB0BC3A0040}" v="1" dt="2024-01-10T13:36:03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0"/>
    <p:restoredTop sz="94719"/>
  </p:normalViewPr>
  <p:slideViewPr>
    <p:cSldViewPr snapToGrid="0">
      <p:cViewPr varScale="1">
        <p:scale>
          <a:sx n="152" d="100"/>
          <a:sy n="152" d="100"/>
        </p:scale>
        <p:origin x="22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itinen Heli" userId="7ff39a3d-3202-4c4d-a766-9f5b48006064" providerId="ADAL" clId="{874BBB0D-C59D-BC48-967B-1AB0BC3A0040}"/>
    <pc:docChg chg="custSel addSld delSld modSld sldOrd">
      <pc:chgData name="Laitinen Heli" userId="7ff39a3d-3202-4c4d-a766-9f5b48006064" providerId="ADAL" clId="{874BBB0D-C59D-BC48-967B-1AB0BC3A0040}" dt="2024-01-10T13:43:06.511" v="104" actId="14100"/>
      <pc:docMkLst>
        <pc:docMk/>
      </pc:docMkLst>
      <pc:sldChg chg="modSp mod">
        <pc:chgData name="Laitinen Heli" userId="7ff39a3d-3202-4c4d-a766-9f5b48006064" providerId="ADAL" clId="{874BBB0D-C59D-BC48-967B-1AB0BC3A0040}" dt="2024-01-10T13:43:06.511" v="104" actId="14100"/>
        <pc:sldMkLst>
          <pc:docMk/>
          <pc:sldMk cId="3005187754" sldId="256"/>
        </pc:sldMkLst>
        <pc:spChg chg="mod">
          <ac:chgData name="Laitinen Heli" userId="7ff39a3d-3202-4c4d-a766-9f5b48006064" providerId="ADAL" clId="{874BBB0D-C59D-BC48-967B-1AB0BC3A0040}" dt="2024-01-10T13:43:06.511" v="104" actId="14100"/>
          <ac:spMkLst>
            <pc:docMk/>
            <pc:sldMk cId="3005187754" sldId="256"/>
            <ac:spMk id="2" creationId="{6534D3CF-96EC-5F87-B472-E243FEA28D54}"/>
          </ac:spMkLst>
        </pc:spChg>
      </pc:sldChg>
      <pc:sldChg chg="ord">
        <pc:chgData name="Laitinen Heli" userId="7ff39a3d-3202-4c4d-a766-9f5b48006064" providerId="ADAL" clId="{874BBB0D-C59D-BC48-967B-1AB0BC3A0040}" dt="2024-01-10T13:41:05.615" v="35" actId="20578"/>
        <pc:sldMkLst>
          <pc:docMk/>
          <pc:sldMk cId="3468968083" sldId="289"/>
        </pc:sldMkLst>
      </pc:sldChg>
      <pc:sldChg chg="modSp mod">
        <pc:chgData name="Laitinen Heli" userId="7ff39a3d-3202-4c4d-a766-9f5b48006064" providerId="ADAL" clId="{874BBB0D-C59D-BC48-967B-1AB0BC3A0040}" dt="2024-01-10T13:41:46.228" v="50" actId="20577"/>
        <pc:sldMkLst>
          <pc:docMk/>
          <pc:sldMk cId="177054467" sldId="294"/>
        </pc:sldMkLst>
        <pc:spChg chg="mod">
          <ac:chgData name="Laitinen Heli" userId="7ff39a3d-3202-4c4d-a766-9f5b48006064" providerId="ADAL" clId="{874BBB0D-C59D-BC48-967B-1AB0BC3A0040}" dt="2024-01-10T13:41:46.228" v="50" actId="20577"/>
          <ac:spMkLst>
            <pc:docMk/>
            <pc:sldMk cId="177054467" sldId="294"/>
            <ac:spMk id="3" creationId="{18AD4948-A267-EB09-F01A-EE64F74E1FC1}"/>
          </ac:spMkLst>
        </pc:spChg>
      </pc:sldChg>
      <pc:sldChg chg="delSp modSp del mod">
        <pc:chgData name="Laitinen Heli" userId="7ff39a3d-3202-4c4d-a766-9f5b48006064" providerId="ADAL" clId="{874BBB0D-C59D-BC48-967B-1AB0BC3A0040}" dt="2024-01-10T13:40:43.244" v="33" actId="2696"/>
        <pc:sldMkLst>
          <pc:docMk/>
          <pc:sldMk cId="3418698868" sldId="295"/>
        </pc:sldMkLst>
        <pc:spChg chg="del mod">
          <ac:chgData name="Laitinen Heli" userId="7ff39a3d-3202-4c4d-a766-9f5b48006064" providerId="ADAL" clId="{874BBB0D-C59D-BC48-967B-1AB0BC3A0040}" dt="2024-01-10T13:40:41.680" v="32"/>
          <ac:spMkLst>
            <pc:docMk/>
            <pc:sldMk cId="3418698868" sldId="295"/>
            <ac:spMk id="3" creationId="{CCC51CC2-4710-B088-0B48-7B43A5142F8D}"/>
          </ac:spMkLst>
        </pc:spChg>
      </pc:sldChg>
      <pc:sldChg chg="modSp mod">
        <pc:chgData name="Laitinen Heli" userId="7ff39a3d-3202-4c4d-a766-9f5b48006064" providerId="ADAL" clId="{874BBB0D-C59D-BC48-967B-1AB0BC3A0040}" dt="2024-01-10T13:42:20.791" v="55" actId="1076"/>
        <pc:sldMkLst>
          <pc:docMk/>
          <pc:sldMk cId="2967114457" sldId="296"/>
        </pc:sldMkLst>
        <pc:spChg chg="mod">
          <ac:chgData name="Laitinen Heli" userId="7ff39a3d-3202-4c4d-a766-9f5b48006064" providerId="ADAL" clId="{874BBB0D-C59D-BC48-967B-1AB0BC3A0040}" dt="2024-01-10T13:42:20.791" v="55" actId="1076"/>
          <ac:spMkLst>
            <pc:docMk/>
            <pc:sldMk cId="2967114457" sldId="296"/>
            <ac:spMk id="2" creationId="{B09A0E3A-5EA6-132F-15C9-FD95854B7775}"/>
          </ac:spMkLst>
        </pc:spChg>
        <pc:spChg chg="mod">
          <ac:chgData name="Laitinen Heli" userId="7ff39a3d-3202-4c4d-a766-9f5b48006064" providerId="ADAL" clId="{874BBB0D-C59D-BC48-967B-1AB0BC3A0040}" dt="2024-01-10T13:42:17.858" v="54" actId="1076"/>
          <ac:spMkLst>
            <pc:docMk/>
            <pc:sldMk cId="2967114457" sldId="296"/>
            <ac:spMk id="5" creationId="{44F1C7BF-1A6A-CCB1-6B8D-80284616B27C}"/>
          </ac:spMkLst>
        </pc:spChg>
      </pc:sldChg>
      <pc:sldChg chg="delSp modSp del mod">
        <pc:chgData name="Laitinen Heli" userId="7ff39a3d-3202-4c4d-a766-9f5b48006064" providerId="ADAL" clId="{874BBB0D-C59D-BC48-967B-1AB0BC3A0040}" dt="2024-01-10T13:36:44.325" v="19" actId="2696"/>
        <pc:sldMkLst>
          <pc:docMk/>
          <pc:sldMk cId="1040658676" sldId="298"/>
        </pc:sldMkLst>
        <pc:spChg chg="mod">
          <ac:chgData name="Laitinen Heli" userId="7ff39a3d-3202-4c4d-a766-9f5b48006064" providerId="ADAL" clId="{874BBB0D-C59D-BC48-967B-1AB0BC3A0040}" dt="2024-01-10T13:35:43.132" v="5" actId="1076"/>
          <ac:spMkLst>
            <pc:docMk/>
            <pc:sldMk cId="1040658676" sldId="298"/>
            <ac:spMk id="3" creationId="{CCC51CC2-4710-B088-0B48-7B43A5142F8D}"/>
          </ac:spMkLst>
        </pc:spChg>
        <pc:picChg chg="del">
          <ac:chgData name="Laitinen Heli" userId="7ff39a3d-3202-4c4d-a766-9f5b48006064" providerId="ADAL" clId="{874BBB0D-C59D-BC48-967B-1AB0BC3A0040}" dt="2024-01-10T13:33:00.260" v="0" actId="478"/>
          <ac:picMkLst>
            <pc:docMk/>
            <pc:sldMk cId="1040658676" sldId="298"/>
            <ac:picMk id="4" creationId="{BE59BA24-B6BD-F2CC-2594-2557F1B4AAE4}"/>
          </ac:picMkLst>
        </pc:picChg>
      </pc:sldChg>
      <pc:sldChg chg="addSp delSp modSp add mod ord">
        <pc:chgData name="Laitinen Heli" userId="7ff39a3d-3202-4c4d-a766-9f5b48006064" providerId="ADAL" clId="{874BBB0D-C59D-BC48-967B-1AB0BC3A0040}" dt="2024-01-10T13:42:06.170" v="53" actId="404"/>
        <pc:sldMkLst>
          <pc:docMk/>
          <pc:sldMk cId="3558023852" sldId="299"/>
        </pc:sldMkLst>
        <pc:spChg chg="del">
          <ac:chgData name="Laitinen Heli" userId="7ff39a3d-3202-4c4d-a766-9f5b48006064" providerId="ADAL" clId="{874BBB0D-C59D-BC48-967B-1AB0BC3A0040}" dt="2024-01-10T13:36:01.696" v="8" actId="478"/>
          <ac:spMkLst>
            <pc:docMk/>
            <pc:sldMk cId="3558023852" sldId="299"/>
            <ac:spMk id="2" creationId="{6534D3CF-96EC-5F87-B472-E243FEA28D54}"/>
          </ac:spMkLst>
        </pc:spChg>
        <pc:spChg chg="add del mod">
          <ac:chgData name="Laitinen Heli" userId="7ff39a3d-3202-4c4d-a766-9f5b48006064" providerId="ADAL" clId="{874BBB0D-C59D-BC48-967B-1AB0BC3A0040}" dt="2024-01-10T13:36:03.660" v="9"/>
          <ac:spMkLst>
            <pc:docMk/>
            <pc:sldMk cId="3558023852" sldId="299"/>
            <ac:spMk id="4" creationId="{098A9F61-C5C3-62C8-9548-D123808919CA}"/>
          </ac:spMkLst>
        </pc:spChg>
        <pc:spChg chg="add mod">
          <ac:chgData name="Laitinen Heli" userId="7ff39a3d-3202-4c4d-a766-9f5b48006064" providerId="ADAL" clId="{874BBB0D-C59D-BC48-967B-1AB0BC3A0040}" dt="2024-01-10T13:42:01.087" v="52" actId="404"/>
          <ac:spMkLst>
            <pc:docMk/>
            <pc:sldMk cId="3558023852" sldId="299"/>
            <ac:spMk id="5" creationId="{A578521A-76B1-8EEA-4524-A2C13837CC56}"/>
          </ac:spMkLst>
        </pc:spChg>
        <pc:spChg chg="add mod">
          <ac:chgData name="Laitinen Heli" userId="7ff39a3d-3202-4c4d-a766-9f5b48006064" providerId="ADAL" clId="{874BBB0D-C59D-BC48-967B-1AB0BC3A0040}" dt="2024-01-10T13:42:06.170" v="53" actId="404"/>
          <ac:spMkLst>
            <pc:docMk/>
            <pc:sldMk cId="3558023852" sldId="299"/>
            <ac:spMk id="7" creationId="{B63661A4-F6C1-22AB-F077-9306D4C4A5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10.1.2024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741" y="2060965"/>
            <a:ext cx="8758518" cy="2798901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650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7882" y="5132294"/>
            <a:ext cx="5558118" cy="75031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Etunimi Sukunimi</a:t>
            </a:r>
          </a:p>
          <a:p>
            <a:r>
              <a:rPr lang="fi-FI"/>
              <a:t>Tilaisuus Päivämäärä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803323C-1D29-424F-BF64-F8958C3F79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338611" y="206282"/>
            <a:ext cx="1588" cy="1588"/>
          </a:xfrm>
          <a:prstGeom prst="rect">
            <a:avLst/>
          </a:prstGeom>
          <a:solidFill>
            <a:srgbClr val="4BD2E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91B56028-2377-4908-B160-FE32D5BE06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276574" y="1941419"/>
            <a:ext cx="1588" cy="1588"/>
          </a:xfrm>
          <a:prstGeom prst="rect">
            <a:avLst/>
          </a:prstGeom>
          <a:solidFill>
            <a:srgbClr val="FF5100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3EB62E6-75AE-4F50-B316-F0AC993D7F1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9313" y="3635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AC115A3D-A9C5-4A44-A34F-E5ECAA092FD5}"/>
              </a:ext>
            </a:extLst>
          </p:cNvPr>
          <p:cNvSpPr>
            <a:spLocks/>
          </p:cNvSpPr>
          <p:nvPr userDrawn="1"/>
        </p:nvSpPr>
        <p:spPr bwMode="auto">
          <a:xfrm>
            <a:off x="463551" y="471488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BE092608-2BF7-4A20-94F9-BFC8D4CE145B}"/>
              </a:ext>
            </a:extLst>
          </p:cNvPr>
          <p:cNvSpPr>
            <a:spLocks/>
          </p:cNvSpPr>
          <p:nvPr userDrawn="1"/>
        </p:nvSpPr>
        <p:spPr bwMode="auto">
          <a:xfrm>
            <a:off x="9485313" y="763587"/>
            <a:ext cx="1176338" cy="1355726"/>
          </a:xfrm>
          <a:custGeom>
            <a:avLst/>
            <a:gdLst>
              <a:gd name="T0" fmla="*/ 478 w 1098"/>
              <a:gd name="T1" fmla="*/ 23 h 1260"/>
              <a:gd name="T2" fmla="*/ 478 w 1098"/>
              <a:gd name="T3" fmla="*/ 23 h 1260"/>
              <a:gd name="T4" fmla="*/ 52 w 1098"/>
              <a:gd name="T5" fmla="*/ 285 h 1260"/>
              <a:gd name="T6" fmla="*/ 0 w 1098"/>
              <a:gd name="T7" fmla="*/ 380 h 1260"/>
              <a:gd name="T8" fmla="*/ 6 w 1098"/>
              <a:gd name="T9" fmla="*/ 891 h 1260"/>
              <a:gd name="T10" fmla="*/ 61 w 1098"/>
              <a:gd name="T11" fmla="*/ 985 h 1260"/>
              <a:gd name="T12" fmla="*/ 500 w 1098"/>
              <a:gd name="T13" fmla="*/ 1240 h 1260"/>
              <a:gd name="T14" fmla="*/ 613 w 1098"/>
              <a:gd name="T15" fmla="*/ 1238 h 1260"/>
              <a:gd name="T16" fmla="*/ 1045 w 1098"/>
              <a:gd name="T17" fmla="*/ 973 h 1260"/>
              <a:gd name="T18" fmla="*/ 1098 w 1098"/>
              <a:gd name="T19" fmla="*/ 877 h 1260"/>
              <a:gd name="T20" fmla="*/ 1091 w 1098"/>
              <a:gd name="T21" fmla="*/ 367 h 1260"/>
              <a:gd name="T22" fmla="*/ 1036 w 1098"/>
              <a:gd name="T23" fmla="*/ 272 h 1260"/>
              <a:gd name="T24" fmla="*/ 604 w 1098"/>
              <a:gd name="T25" fmla="*/ 21 h 1260"/>
              <a:gd name="T26" fmla="*/ 478 w 1098"/>
              <a:gd name="T27" fmla="*/ 23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8" h="1260">
                <a:moveTo>
                  <a:pt x="478" y="23"/>
                </a:moveTo>
                <a:lnTo>
                  <a:pt x="478" y="23"/>
                </a:lnTo>
                <a:lnTo>
                  <a:pt x="52" y="285"/>
                </a:lnTo>
                <a:cubicBezTo>
                  <a:pt x="19" y="305"/>
                  <a:pt x="0" y="342"/>
                  <a:pt x="0" y="380"/>
                </a:cubicBezTo>
                <a:lnTo>
                  <a:pt x="6" y="891"/>
                </a:lnTo>
                <a:cubicBezTo>
                  <a:pt x="7" y="930"/>
                  <a:pt x="27" y="965"/>
                  <a:pt x="61" y="985"/>
                </a:cubicBezTo>
                <a:lnTo>
                  <a:pt x="500" y="1240"/>
                </a:lnTo>
                <a:cubicBezTo>
                  <a:pt x="535" y="1260"/>
                  <a:pt x="578" y="1259"/>
                  <a:pt x="613" y="1238"/>
                </a:cubicBezTo>
                <a:lnTo>
                  <a:pt x="1045" y="973"/>
                </a:lnTo>
                <a:cubicBezTo>
                  <a:pt x="1078" y="952"/>
                  <a:pt x="1098" y="916"/>
                  <a:pt x="1098" y="877"/>
                </a:cubicBezTo>
                <a:lnTo>
                  <a:pt x="1091" y="367"/>
                </a:lnTo>
                <a:cubicBezTo>
                  <a:pt x="1091" y="328"/>
                  <a:pt x="1070" y="292"/>
                  <a:pt x="1036" y="272"/>
                </a:cubicBezTo>
                <a:lnTo>
                  <a:pt x="604" y="21"/>
                </a:lnTo>
                <a:cubicBezTo>
                  <a:pt x="565" y="0"/>
                  <a:pt x="516" y="0"/>
                  <a:pt x="478" y="23"/>
                </a:cubicBezTo>
                <a:close/>
              </a:path>
            </a:pathLst>
          </a:custGeom>
          <a:solidFill>
            <a:srgbClr val="05295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id="{251D2B82-2BB1-43BD-9ADA-3BE3964A68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71038" y="1036638"/>
            <a:ext cx="1588" cy="1588"/>
          </a:xfrm>
          <a:prstGeom prst="rect">
            <a:avLst/>
          </a:prstGeom>
          <a:solidFill>
            <a:srgbClr val="05295E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43FB148A-2C85-4E19-9540-AA3027658D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431463" y="760412"/>
            <a:ext cx="452438" cy="523875"/>
          </a:xfrm>
          <a:custGeom>
            <a:avLst/>
            <a:gdLst>
              <a:gd name="T0" fmla="*/ 235 w 422"/>
              <a:gd name="T1" fmla="*/ 478 h 487"/>
              <a:gd name="T2" fmla="*/ 235 w 422"/>
              <a:gd name="T3" fmla="*/ 478 h 487"/>
              <a:gd name="T4" fmla="*/ 402 w 422"/>
              <a:gd name="T5" fmla="*/ 379 h 487"/>
              <a:gd name="T6" fmla="*/ 422 w 422"/>
              <a:gd name="T7" fmla="*/ 342 h 487"/>
              <a:gd name="T8" fmla="*/ 422 w 422"/>
              <a:gd name="T9" fmla="*/ 145 h 487"/>
              <a:gd name="T10" fmla="*/ 402 w 422"/>
              <a:gd name="T11" fmla="*/ 108 h 487"/>
              <a:gd name="T12" fmla="*/ 233 w 422"/>
              <a:gd name="T13" fmla="*/ 8 h 487"/>
              <a:gd name="T14" fmla="*/ 189 w 422"/>
              <a:gd name="T15" fmla="*/ 8 h 487"/>
              <a:gd name="T16" fmla="*/ 20 w 422"/>
              <a:gd name="T17" fmla="*/ 108 h 487"/>
              <a:gd name="T18" fmla="*/ 0 w 422"/>
              <a:gd name="T19" fmla="*/ 145 h 487"/>
              <a:gd name="T20" fmla="*/ 0 w 422"/>
              <a:gd name="T21" fmla="*/ 342 h 487"/>
              <a:gd name="T22" fmla="*/ 20 w 422"/>
              <a:gd name="T23" fmla="*/ 379 h 487"/>
              <a:gd name="T24" fmla="*/ 187 w 422"/>
              <a:gd name="T25" fmla="*/ 478 h 487"/>
              <a:gd name="T26" fmla="*/ 235 w 422"/>
              <a:gd name="T27" fmla="*/ 478 h 487"/>
              <a:gd name="T28" fmla="*/ 211 w 422"/>
              <a:gd name="T29" fmla="*/ 240 h 487"/>
              <a:gd name="T30" fmla="*/ 211 w 422"/>
              <a:gd name="T31" fmla="*/ 240 h 487"/>
              <a:gd name="T32" fmla="*/ 211 w 422"/>
              <a:gd name="T33" fmla="*/ 240 h 487"/>
              <a:gd name="T34" fmla="*/ 211 w 422"/>
              <a:gd name="T35" fmla="*/ 240 h 487"/>
              <a:gd name="T36" fmla="*/ 211 w 422"/>
              <a:gd name="T37" fmla="*/ 24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2" h="487">
                <a:moveTo>
                  <a:pt x="235" y="478"/>
                </a:moveTo>
                <a:lnTo>
                  <a:pt x="235" y="478"/>
                </a:lnTo>
                <a:lnTo>
                  <a:pt x="402" y="379"/>
                </a:lnTo>
                <a:cubicBezTo>
                  <a:pt x="415" y="371"/>
                  <a:pt x="422" y="357"/>
                  <a:pt x="422" y="342"/>
                </a:cubicBezTo>
                <a:lnTo>
                  <a:pt x="422" y="145"/>
                </a:lnTo>
                <a:cubicBezTo>
                  <a:pt x="422" y="129"/>
                  <a:pt x="414" y="115"/>
                  <a:pt x="402" y="108"/>
                </a:cubicBezTo>
                <a:lnTo>
                  <a:pt x="233" y="8"/>
                </a:lnTo>
                <a:cubicBezTo>
                  <a:pt x="219" y="0"/>
                  <a:pt x="203" y="0"/>
                  <a:pt x="189" y="8"/>
                </a:cubicBezTo>
                <a:lnTo>
                  <a:pt x="20" y="108"/>
                </a:lnTo>
                <a:cubicBezTo>
                  <a:pt x="8" y="116"/>
                  <a:pt x="0" y="129"/>
                  <a:pt x="0" y="145"/>
                </a:cubicBezTo>
                <a:lnTo>
                  <a:pt x="0" y="342"/>
                </a:lnTo>
                <a:cubicBezTo>
                  <a:pt x="0" y="357"/>
                  <a:pt x="7" y="371"/>
                  <a:pt x="20" y="379"/>
                </a:cubicBezTo>
                <a:lnTo>
                  <a:pt x="187" y="478"/>
                </a:lnTo>
                <a:cubicBezTo>
                  <a:pt x="202" y="487"/>
                  <a:pt x="220" y="487"/>
                  <a:pt x="235" y="478"/>
                </a:cubicBezTo>
                <a:close/>
                <a:moveTo>
                  <a:pt x="211" y="240"/>
                </a:move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close/>
              </a:path>
            </a:pathLst>
          </a:custGeom>
          <a:solidFill>
            <a:srgbClr val="5C297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0" name="AutoShape 20">
            <a:extLst>
              <a:ext uri="{FF2B5EF4-FFF2-40B4-BE49-F238E27FC236}">
                <a16:creationId xmlns:a16="http://schemas.microsoft.com/office/drawing/2014/main" id="{4E333070-30C3-42F1-B821-2EE368CED9A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9455150" y="6635750"/>
            <a:ext cx="495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1" name="Freeform 22">
            <a:extLst>
              <a:ext uri="{FF2B5EF4-FFF2-40B4-BE49-F238E27FC236}">
                <a16:creationId xmlns:a16="http://schemas.microsoft.com/office/drawing/2014/main" id="{EDE22645-239B-45F2-BF76-A6FE1DC87A0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359843" y="6624637"/>
            <a:ext cx="514350" cy="455613"/>
          </a:xfrm>
          <a:custGeom>
            <a:avLst/>
            <a:gdLst>
              <a:gd name="T0" fmla="*/ 411 w 518"/>
              <a:gd name="T1" fmla="*/ 434 h 462"/>
              <a:gd name="T2" fmla="*/ 411 w 518"/>
              <a:gd name="T3" fmla="*/ 434 h 462"/>
              <a:gd name="T4" fmla="*/ 510 w 518"/>
              <a:gd name="T5" fmla="*/ 251 h 462"/>
              <a:gd name="T6" fmla="*/ 509 w 518"/>
              <a:gd name="T7" fmla="*/ 205 h 462"/>
              <a:gd name="T8" fmla="*/ 400 w 518"/>
              <a:gd name="T9" fmla="*/ 22 h 462"/>
              <a:gd name="T10" fmla="*/ 360 w 518"/>
              <a:gd name="T11" fmla="*/ 0 h 462"/>
              <a:gd name="T12" fmla="*/ 148 w 518"/>
              <a:gd name="T13" fmla="*/ 0 h 462"/>
              <a:gd name="T14" fmla="*/ 107 w 518"/>
              <a:gd name="T15" fmla="*/ 24 h 462"/>
              <a:gd name="T16" fmla="*/ 7 w 518"/>
              <a:gd name="T17" fmla="*/ 210 h 462"/>
              <a:gd name="T18" fmla="*/ 8 w 518"/>
              <a:gd name="T19" fmla="*/ 256 h 462"/>
              <a:gd name="T20" fmla="*/ 117 w 518"/>
              <a:gd name="T21" fmla="*/ 439 h 462"/>
              <a:gd name="T22" fmla="*/ 157 w 518"/>
              <a:gd name="T23" fmla="*/ 462 h 462"/>
              <a:gd name="T24" fmla="*/ 366 w 518"/>
              <a:gd name="T25" fmla="*/ 461 h 462"/>
              <a:gd name="T26" fmla="*/ 411 w 518"/>
              <a:gd name="T27" fmla="*/ 434 h 462"/>
              <a:gd name="T28" fmla="*/ 257 w 518"/>
              <a:gd name="T29" fmla="*/ 228 h 462"/>
              <a:gd name="T30" fmla="*/ 257 w 518"/>
              <a:gd name="T31" fmla="*/ 228 h 462"/>
              <a:gd name="T32" fmla="*/ 257 w 518"/>
              <a:gd name="T33" fmla="*/ 228 h 462"/>
              <a:gd name="T34" fmla="*/ 257 w 518"/>
              <a:gd name="T35" fmla="*/ 228 h 462"/>
              <a:gd name="T36" fmla="*/ 257 w 518"/>
              <a:gd name="T37" fmla="*/ 228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18" h="462">
                <a:moveTo>
                  <a:pt x="411" y="434"/>
                </a:moveTo>
                <a:lnTo>
                  <a:pt x="411" y="434"/>
                </a:lnTo>
                <a:lnTo>
                  <a:pt x="510" y="251"/>
                </a:lnTo>
                <a:cubicBezTo>
                  <a:pt x="518" y="236"/>
                  <a:pt x="517" y="219"/>
                  <a:pt x="509" y="205"/>
                </a:cubicBezTo>
                <a:lnTo>
                  <a:pt x="400" y="22"/>
                </a:lnTo>
                <a:cubicBezTo>
                  <a:pt x="391" y="8"/>
                  <a:pt x="376" y="0"/>
                  <a:pt x="360" y="0"/>
                </a:cubicBezTo>
                <a:lnTo>
                  <a:pt x="148" y="0"/>
                </a:lnTo>
                <a:cubicBezTo>
                  <a:pt x="131" y="0"/>
                  <a:pt x="116" y="9"/>
                  <a:pt x="107" y="24"/>
                </a:cubicBezTo>
                <a:lnTo>
                  <a:pt x="7" y="210"/>
                </a:lnTo>
                <a:cubicBezTo>
                  <a:pt x="0" y="225"/>
                  <a:pt x="1" y="242"/>
                  <a:pt x="8" y="256"/>
                </a:cubicBezTo>
                <a:lnTo>
                  <a:pt x="117" y="439"/>
                </a:lnTo>
                <a:cubicBezTo>
                  <a:pt x="126" y="453"/>
                  <a:pt x="141" y="462"/>
                  <a:pt x="157" y="462"/>
                </a:cubicBezTo>
                <a:lnTo>
                  <a:pt x="366" y="461"/>
                </a:lnTo>
                <a:cubicBezTo>
                  <a:pt x="385" y="461"/>
                  <a:pt x="402" y="451"/>
                  <a:pt x="411" y="434"/>
                </a:cubicBezTo>
                <a:close/>
                <a:moveTo>
                  <a:pt x="257" y="228"/>
                </a:move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8B1E5A20-965A-88DB-E062-1D01EA6CCF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415" y="-675119"/>
            <a:ext cx="1035611" cy="1184917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E2EEF70A-7EE6-BB4F-DBF0-B68A63C926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779" y="5942595"/>
            <a:ext cx="1553005" cy="39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ED49A894-D57E-4D34-B087-6D0D88D2171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ED7F4184-35DC-41F2-8ED6-1C8326027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1" y="365126"/>
            <a:ext cx="8597154" cy="7644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2" name="Kuva 1" descr="Kuva, joka sisältää kohteen teksti, merkki&#10;&#10;Kuvaus luotu automaattisesti">
            <a:extLst>
              <a:ext uri="{FF2B5EF4-FFF2-40B4-BE49-F238E27FC236}">
                <a16:creationId xmlns:a16="http://schemas.microsoft.com/office/drawing/2014/main" id="{8264A764-6B31-CB11-6E2F-8702299E42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610" y="5614587"/>
            <a:ext cx="2324613" cy="75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4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avio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4B14B41-1824-45F1-AE38-CF7904AA8C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" y="1521571"/>
            <a:ext cx="11053483" cy="4265147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Lisää kaavio tai taulukko</a:t>
            </a:r>
          </a:p>
        </p:txBody>
      </p:sp>
      <p:pic>
        <p:nvPicPr>
          <p:cNvPr id="3" name="Kuva 2" descr="Kuva, joka sisältää kohteen teksti, merkki&#10;&#10;Kuvaus luotu automaattisesti">
            <a:extLst>
              <a:ext uri="{FF2B5EF4-FFF2-40B4-BE49-F238E27FC236}">
                <a16:creationId xmlns:a16="http://schemas.microsoft.com/office/drawing/2014/main" id="{C9E3C26F-C53A-C68F-9250-EC057DD4F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610" y="5614587"/>
            <a:ext cx="2324613" cy="75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1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merkki&#10;&#10;Kuvaus luotu automaattisesti">
            <a:extLst>
              <a:ext uri="{FF2B5EF4-FFF2-40B4-BE49-F238E27FC236}">
                <a16:creationId xmlns:a16="http://schemas.microsoft.com/office/drawing/2014/main" id="{C9E3C26F-C53A-C68F-9250-EC057DD4F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709" y="2299667"/>
            <a:ext cx="6982581" cy="225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9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814" y="2635624"/>
            <a:ext cx="10515600" cy="1595718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4000"/>
            </a:lvl1pPr>
          </a:lstStyle>
          <a:p>
            <a:r>
              <a:rPr lang="fi-FI"/>
              <a:t>Väliotsikko</a:t>
            </a: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9E59625-190D-41E9-8865-55441C4E09FC}"/>
              </a:ext>
            </a:extLst>
          </p:cNvPr>
          <p:cNvSpPr>
            <a:spLocks/>
          </p:cNvSpPr>
          <p:nvPr userDrawn="1"/>
        </p:nvSpPr>
        <p:spPr bwMode="auto">
          <a:xfrm>
            <a:off x="1836738" y="-585788"/>
            <a:ext cx="1076325" cy="935038"/>
          </a:xfrm>
          <a:custGeom>
            <a:avLst/>
            <a:gdLst>
              <a:gd name="T0" fmla="*/ 1325 w 1349"/>
              <a:gd name="T1" fmla="*/ 516 h 1169"/>
              <a:gd name="T2" fmla="*/ 1325 w 1349"/>
              <a:gd name="T3" fmla="*/ 516 h 1169"/>
              <a:gd name="T4" fmla="*/ 1050 w 1349"/>
              <a:gd name="T5" fmla="*/ 57 h 1169"/>
              <a:gd name="T6" fmla="*/ 948 w 1349"/>
              <a:gd name="T7" fmla="*/ 0 h 1169"/>
              <a:gd name="T8" fmla="*/ 402 w 1349"/>
              <a:gd name="T9" fmla="*/ 0 h 1169"/>
              <a:gd name="T10" fmla="*/ 300 w 1349"/>
              <a:gd name="T11" fmla="*/ 56 h 1169"/>
              <a:gd name="T12" fmla="*/ 21 w 1349"/>
              <a:gd name="T13" fmla="*/ 522 h 1169"/>
              <a:gd name="T14" fmla="*/ 21 w 1349"/>
              <a:gd name="T15" fmla="*/ 644 h 1169"/>
              <a:gd name="T16" fmla="*/ 300 w 1349"/>
              <a:gd name="T17" fmla="*/ 1110 h 1169"/>
              <a:gd name="T18" fmla="*/ 401 w 1349"/>
              <a:gd name="T19" fmla="*/ 1168 h 1169"/>
              <a:gd name="T20" fmla="*/ 948 w 1349"/>
              <a:gd name="T21" fmla="*/ 1168 h 1169"/>
              <a:gd name="T22" fmla="*/ 1050 w 1349"/>
              <a:gd name="T23" fmla="*/ 1111 h 1169"/>
              <a:gd name="T24" fmla="*/ 1324 w 1349"/>
              <a:gd name="T25" fmla="*/ 651 h 1169"/>
              <a:gd name="T26" fmla="*/ 1325 w 1349"/>
              <a:gd name="T27" fmla="*/ 516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49" h="1169">
                <a:moveTo>
                  <a:pt x="1325" y="516"/>
                </a:moveTo>
                <a:lnTo>
                  <a:pt x="1325" y="516"/>
                </a:lnTo>
                <a:lnTo>
                  <a:pt x="1050" y="57"/>
                </a:lnTo>
                <a:cubicBezTo>
                  <a:pt x="1029" y="21"/>
                  <a:pt x="990" y="0"/>
                  <a:pt x="948" y="0"/>
                </a:cubicBezTo>
                <a:lnTo>
                  <a:pt x="402" y="0"/>
                </a:lnTo>
                <a:cubicBezTo>
                  <a:pt x="360" y="0"/>
                  <a:pt x="321" y="21"/>
                  <a:pt x="300" y="56"/>
                </a:cubicBezTo>
                <a:lnTo>
                  <a:pt x="21" y="522"/>
                </a:lnTo>
                <a:cubicBezTo>
                  <a:pt x="0" y="560"/>
                  <a:pt x="0" y="607"/>
                  <a:pt x="21" y="644"/>
                </a:cubicBezTo>
                <a:lnTo>
                  <a:pt x="300" y="1110"/>
                </a:lnTo>
                <a:cubicBezTo>
                  <a:pt x="321" y="1146"/>
                  <a:pt x="360" y="1168"/>
                  <a:pt x="401" y="1168"/>
                </a:cubicBezTo>
                <a:lnTo>
                  <a:pt x="948" y="1168"/>
                </a:lnTo>
                <a:cubicBezTo>
                  <a:pt x="990" y="1169"/>
                  <a:pt x="1028" y="1147"/>
                  <a:pt x="1050" y="1111"/>
                </a:cubicBezTo>
                <a:lnTo>
                  <a:pt x="1324" y="651"/>
                </a:lnTo>
                <a:cubicBezTo>
                  <a:pt x="1349" y="609"/>
                  <a:pt x="1349" y="558"/>
                  <a:pt x="1325" y="516"/>
                </a:cubicBezTo>
                <a:close/>
              </a:path>
            </a:pathLst>
          </a:custGeom>
          <a:solidFill>
            <a:srgbClr val="A382B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381C7EA3-62B0-4CA9-A9D3-81D49D44045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039881" y="9223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73F21D2B-334D-4429-B5BB-B1D68ACF8E81}"/>
              </a:ext>
            </a:extLst>
          </p:cNvPr>
          <p:cNvSpPr>
            <a:spLocks/>
          </p:cNvSpPr>
          <p:nvPr userDrawn="1"/>
        </p:nvSpPr>
        <p:spPr bwMode="auto">
          <a:xfrm>
            <a:off x="9654119" y="1030288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15" name="Ryhmä 14">
            <a:extLst>
              <a:ext uri="{FF2B5EF4-FFF2-40B4-BE49-F238E27FC236}">
                <a16:creationId xmlns:a16="http://schemas.microsoft.com/office/drawing/2014/main" id="{6C704658-9214-46B2-92C4-D8BB64EA005D}"/>
              </a:ext>
            </a:extLst>
          </p:cNvPr>
          <p:cNvGrpSpPr/>
          <p:nvPr userDrawn="1"/>
        </p:nvGrpSpPr>
        <p:grpSpPr>
          <a:xfrm>
            <a:off x="702733" y="4623034"/>
            <a:ext cx="1127068" cy="1095086"/>
            <a:chOff x="616480" y="4371445"/>
            <a:chExt cx="1398588" cy="1358901"/>
          </a:xfrm>
        </p:grpSpPr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69515D02-1F06-4445-AFCA-536DB1FADE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6480" y="4374620"/>
              <a:ext cx="1176338" cy="1355726"/>
            </a:xfrm>
            <a:custGeom>
              <a:avLst/>
              <a:gdLst>
                <a:gd name="T0" fmla="*/ 478 w 1098"/>
                <a:gd name="T1" fmla="*/ 23 h 1260"/>
                <a:gd name="T2" fmla="*/ 478 w 1098"/>
                <a:gd name="T3" fmla="*/ 23 h 1260"/>
                <a:gd name="T4" fmla="*/ 52 w 1098"/>
                <a:gd name="T5" fmla="*/ 285 h 1260"/>
                <a:gd name="T6" fmla="*/ 0 w 1098"/>
                <a:gd name="T7" fmla="*/ 380 h 1260"/>
                <a:gd name="T8" fmla="*/ 6 w 1098"/>
                <a:gd name="T9" fmla="*/ 891 h 1260"/>
                <a:gd name="T10" fmla="*/ 61 w 1098"/>
                <a:gd name="T11" fmla="*/ 985 h 1260"/>
                <a:gd name="T12" fmla="*/ 500 w 1098"/>
                <a:gd name="T13" fmla="*/ 1240 h 1260"/>
                <a:gd name="T14" fmla="*/ 613 w 1098"/>
                <a:gd name="T15" fmla="*/ 1238 h 1260"/>
                <a:gd name="T16" fmla="*/ 1045 w 1098"/>
                <a:gd name="T17" fmla="*/ 973 h 1260"/>
                <a:gd name="T18" fmla="*/ 1098 w 1098"/>
                <a:gd name="T19" fmla="*/ 877 h 1260"/>
                <a:gd name="T20" fmla="*/ 1091 w 1098"/>
                <a:gd name="T21" fmla="*/ 367 h 1260"/>
                <a:gd name="T22" fmla="*/ 1036 w 1098"/>
                <a:gd name="T23" fmla="*/ 272 h 1260"/>
                <a:gd name="T24" fmla="*/ 604 w 1098"/>
                <a:gd name="T25" fmla="*/ 21 h 1260"/>
                <a:gd name="T26" fmla="*/ 478 w 1098"/>
                <a:gd name="T27" fmla="*/ 23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8" h="1260">
                  <a:moveTo>
                    <a:pt x="478" y="23"/>
                  </a:moveTo>
                  <a:lnTo>
                    <a:pt x="478" y="23"/>
                  </a:lnTo>
                  <a:lnTo>
                    <a:pt x="52" y="285"/>
                  </a:lnTo>
                  <a:cubicBezTo>
                    <a:pt x="19" y="305"/>
                    <a:pt x="0" y="342"/>
                    <a:pt x="0" y="380"/>
                  </a:cubicBezTo>
                  <a:lnTo>
                    <a:pt x="6" y="891"/>
                  </a:lnTo>
                  <a:cubicBezTo>
                    <a:pt x="7" y="930"/>
                    <a:pt x="27" y="965"/>
                    <a:pt x="61" y="985"/>
                  </a:cubicBezTo>
                  <a:lnTo>
                    <a:pt x="500" y="1240"/>
                  </a:lnTo>
                  <a:cubicBezTo>
                    <a:pt x="535" y="1260"/>
                    <a:pt x="578" y="1259"/>
                    <a:pt x="613" y="1238"/>
                  </a:cubicBezTo>
                  <a:lnTo>
                    <a:pt x="1045" y="973"/>
                  </a:lnTo>
                  <a:cubicBezTo>
                    <a:pt x="1078" y="952"/>
                    <a:pt x="1098" y="916"/>
                    <a:pt x="1098" y="877"/>
                  </a:cubicBezTo>
                  <a:lnTo>
                    <a:pt x="1091" y="367"/>
                  </a:lnTo>
                  <a:cubicBezTo>
                    <a:pt x="1091" y="328"/>
                    <a:pt x="1070" y="292"/>
                    <a:pt x="1036" y="272"/>
                  </a:cubicBezTo>
                  <a:lnTo>
                    <a:pt x="604" y="21"/>
                  </a:lnTo>
                  <a:cubicBezTo>
                    <a:pt x="565" y="0"/>
                    <a:pt x="516" y="0"/>
                    <a:pt x="478" y="23"/>
                  </a:cubicBezTo>
                  <a:close/>
                </a:path>
              </a:pathLst>
            </a:custGeom>
            <a:solidFill>
              <a:srgbClr val="0529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4EDDF72-5AE2-4234-AC0F-AA093EA5747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62630" y="4371445"/>
              <a:ext cx="452438" cy="523875"/>
            </a:xfrm>
            <a:custGeom>
              <a:avLst/>
              <a:gdLst>
                <a:gd name="T0" fmla="*/ 235 w 422"/>
                <a:gd name="T1" fmla="*/ 478 h 487"/>
                <a:gd name="T2" fmla="*/ 235 w 422"/>
                <a:gd name="T3" fmla="*/ 478 h 487"/>
                <a:gd name="T4" fmla="*/ 402 w 422"/>
                <a:gd name="T5" fmla="*/ 379 h 487"/>
                <a:gd name="T6" fmla="*/ 422 w 422"/>
                <a:gd name="T7" fmla="*/ 342 h 487"/>
                <a:gd name="T8" fmla="*/ 422 w 422"/>
                <a:gd name="T9" fmla="*/ 145 h 487"/>
                <a:gd name="T10" fmla="*/ 402 w 422"/>
                <a:gd name="T11" fmla="*/ 108 h 487"/>
                <a:gd name="T12" fmla="*/ 233 w 422"/>
                <a:gd name="T13" fmla="*/ 8 h 487"/>
                <a:gd name="T14" fmla="*/ 189 w 422"/>
                <a:gd name="T15" fmla="*/ 8 h 487"/>
                <a:gd name="T16" fmla="*/ 20 w 422"/>
                <a:gd name="T17" fmla="*/ 108 h 487"/>
                <a:gd name="T18" fmla="*/ 0 w 422"/>
                <a:gd name="T19" fmla="*/ 145 h 487"/>
                <a:gd name="T20" fmla="*/ 0 w 422"/>
                <a:gd name="T21" fmla="*/ 342 h 487"/>
                <a:gd name="T22" fmla="*/ 20 w 422"/>
                <a:gd name="T23" fmla="*/ 379 h 487"/>
                <a:gd name="T24" fmla="*/ 187 w 422"/>
                <a:gd name="T25" fmla="*/ 478 h 487"/>
                <a:gd name="T26" fmla="*/ 235 w 422"/>
                <a:gd name="T27" fmla="*/ 478 h 487"/>
                <a:gd name="T28" fmla="*/ 211 w 422"/>
                <a:gd name="T29" fmla="*/ 240 h 487"/>
                <a:gd name="T30" fmla="*/ 211 w 422"/>
                <a:gd name="T31" fmla="*/ 240 h 487"/>
                <a:gd name="T32" fmla="*/ 211 w 422"/>
                <a:gd name="T33" fmla="*/ 240 h 487"/>
                <a:gd name="T34" fmla="*/ 211 w 422"/>
                <a:gd name="T35" fmla="*/ 240 h 487"/>
                <a:gd name="T36" fmla="*/ 211 w 422"/>
                <a:gd name="T37" fmla="*/ 24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2" h="487">
                  <a:moveTo>
                    <a:pt x="235" y="478"/>
                  </a:moveTo>
                  <a:lnTo>
                    <a:pt x="235" y="478"/>
                  </a:lnTo>
                  <a:lnTo>
                    <a:pt x="402" y="379"/>
                  </a:lnTo>
                  <a:cubicBezTo>
                    <a:pt x="415" y="371"/>
                    <a:pt x="422" y="357"/>
                    <a:pt x="422" y="342"/>
                  </a:cubicBezTo>
                  <a:lnTo>
                    <a:pt x="422" y="145"/>
                  </a:lnTo>
                  <a:cubicBezTo>
                    <a:pt x="422" y="129"/>
                    <a:pt x="414" y="115"/>
                    <a:pt x="402" y="108"/>
                  </a:cubicBezTo>
                  <a:lnTo>
                    <a:pt x="233" y="8"/>
                  </a:lnTo>
                  <a:cubicBezTo>
                    <a:pt x="219" y="0"/>
                    <a:pt x="203" y="0"/>
                    <a:pt x="189" y="8"/>
                  </a:cubicBezTo>
                  <a:lnTo>
                    <a:pt x="20" y="108"/>
                  </a:lnTo>
                  <a:cubicBezTo>
                    <a:pt x="8" y="116"/>
                    <a:pt x="0" y="129"/>
                    <a:pt x="0" y="145"/>
                  </a:cubicBezTo>
                  <a:lnTo>
                    <a:pt x="0" y="342"/>
                  </a:lnTo>
                  <a:cubicBezTo>
                    <a:pt x="0" y="357"/>
                    <a:pt x="7" y="371"/>
                    <a:pt x="20" y="379"/>
                  </a:cubicBezTo>
                  <a:lnTo>
                    <a:pt x="187" y="478"/>
                  </a:lnTo>
                  <a:cubicBezTo>
                    <a:pt x="202" y="487"/>
                    <a:pt x="220" y="487"/>
                    <a:pt x="235" y="478"/>
                  </a:cubicBezTo>
                  <a:close/>
                  <a:moveTo>
                    <a:pt x="211" y="240"/>
                  </a:move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close/>
                </a:path>
              </a:pathLst>
            </a:custGeom>
            <a:solidFill>
              <a:srgbClr val="5C297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4" name="Kuva 3">
            <a:extLst>
              <a:ext uri="{FF2B5EF4-FFF2-40B4-BE49-F238E27FC236}">
                <a16:creationId xmlns:a16="http://schemas.microsoft.com/office/drawing/2014/main" id="{E1A7F678-77CD-769D-0B73-8D35ABD194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655" y="5819686"/>
            <a:ext cx="1634613" cy="187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4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2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814" y="2635624"/>
            <a:ext cx="10515600" cy="1595718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/>
              <a:t>Väliotsikko</a:t>
            </a: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9E59625-190D-41E9-8865-55441C4E09FC}"/>
              </a:ext>
            </a:extLst>
          </p:cNvPr>
          <p:cNvSpPr>
            <a:spLocks/>
          </p:cNvSpPr>
          <p:nvPr userDrawn="1"/>
        </p:nvSpPr>
        <p:spPr bwMode="auto">
          <a:xfrm>
            <a:off x="1836738" y="-585788"/>
            <a:ext cx="1076325" cy="935038"/>
          </a:xfrm>
          <a:custGeom>
            <a:avLst/>
            <a:gdLst>
              <a:gd name="T0" fmla="*/ 1325 w 1349"/>
              <a:gd name="T1" fmla="*/ 516 h 1169"/>
              <a:gd name="T2" fmla="*/ 1325 w 1349"/>
              <a:gd name="T3" fmla="*/ 516 h 1169"/>
              <a:gd name="T4" fmla="*/ 1050 w 1349"/>
              <a:gd name="T5" fmla="*/ 57 h 1169"/>
              <a:gd name="T6" fmla="*/ 948 w 1349"/>
              <a:gd name="T7" fmla="*/ 0 h 1169"/>
              <a:gd name="T8" fmla="*/ 402 w 1349"/>
              <a:gd name="T9" fmla="*/ 0 h 1169"/>
              <a:gd name="T10" fmla="*/ 300 w 1349"/>
              <a:gd name="T11" fmla="*/ 56 h 1169"/>
              <a:gd name="T12" fmla="*/ 21 w 1349"/>
              <a:gd name="T13" fmla="*/ 522 h 1169"/>
              <a:gd name="T14" fmla="*/ 21 w 1349"/>
              <a:gd name="T15" fmla="*/ 644 h 1169"/>
              <a:gd name="T16" fmla="*/ 300 w 1349"/>
              <a:gd name="T17" fmla="*/ 1110 h 1169"/>
              <a:gd name="T18" fmla="*/ 401 w 1349"/>
              <a:gd name="T19" fmla="*/ 1168 h 1169"/>
              <a:gd name="T20" fmla="*/ 948 w 1349"/>
              <a:gd name="T21" fmla="*/ 1168 h 1169"/>
              <a:gd name="T22" fmla="*/ 1050 w 1349"/>
              <a:gd name="T23" fmla="*/ 1111 h 1169"/>
              <a:gd name="T24" fmla="*/ 1324 w 1349"/>
              <a:gd name="T25" fmla="*/ 651 h 1169"/>
              <a:gd name="T26" fmla="*/ 1325 w 1349"/>
              <a:gd name="T27" fmla="*/ 516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49" h="1169">
                <a:moveTo>
                  <a:pt x="1325" y="516"/>
                </a:moveTo>
                <a:lnTo>
                  <a:pt x="1325" y="516"/>
                </a:lnTo>
                <a:lnTo>
                  <a:pt x="1050" y="57"/>
                </a:lnTo>
                <a:cubicBezTo>
                  <a:pt x="1029" y="21"/>
                  <a:pt x="990" y="0"/>
                  <a:pt x="948" y="0"/>
                </a:cubicBezTo>
                <a:lnTo>
                  <a:pt x="402" y="0"/>
                </a:lnTo>
                <a:cubicBezTo>
                  <a:pt x="360" y="0"/>
                  <a:pt x="321" y="21"/>
                  <a:pt x="300" y="56"/>
                </a:cubicBezTo>
                <a:lnTo>
                  <a:pt x="21" y="522"/>
                </a:lnTo>
                <a:cubicBezTo>
                  <a:pt x="0" y="560"/>
                  <a:pt x="0" y="607"/>
                  <a:pt x="21" y="644"/>
                </a:cubicBezTo>
                <a:lnTo>
                  <a:pt x="300" y="1110"/>
                </a:lnTo>
                <a:cubicBezTo>
                  <a:pt x="321" y="1146"/>
                  <a:pt x="360" y="1168"/>
                  <a:pt x="401" y="1168"/>
                </a:cubicBezTo>
                <a:lnTo>
                  <a:pt x="948" y="1168"/>
                </a:lnTo>
                <a:cubicBezTo>
                  <a:pt x="990" y="1169"/>
                  <a:pt x="1028" y="1147"/>
                  <a:pt x="1050" y="1111"/>
                </a:cubicBezTo>
                <a:lnTo>
                  <a:pt x="1324" y="651"/>
                </a:lnTo>
                <a:cubicBezTo>
                  <a:pt x="1349" y="609"/>
                  <a:pt x="1349" y="558"/>
                  <a:pt x="1325" y="516"/>
                </a:cubicBezTo>
                <a:close/>
              </a:path>
            </a:pathLst>
          </a:custGeom>
          <a:solidFill>
            <a:srgbClr val="A382B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381C7EA3-62B0-4CA9-A9D3-81D49D44045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039881" y="9223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73F21D2B-334D-4429-B5BB-B1D68ACF8E81}"/>
              </a:ext>
            </a:extLst>
          </p:cNvPr>
          <p:cNvSpPr>
            <a:spLocks/>
          </p:cNvSpPr>
          <p:nvPr userDrawn="1"/>
        </p:nvSpPr>
        <p:spPr bwMode="auto">
          <a:xfrm>
            <a:off x="9654119" y="1030288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grpSp>
        <p:nvGrpSpPr>
          <p:cNvPr id="15" name="Ryhmä 14">
            <a:extLst>
              <a:ext uri="{FF2B5EF4-FFF2-40B4-BE49-F238E27FC236}">
                <a16:creationId xmlns:a16="http://schemas.microsoft.com/office/drawing/2014/main" id="{6C704658-9214-46B2-92C4-D8BB64EA005D}"/>
              </a:ext>
            </a:extLst>
          </p:cNvPr>
          <p:cNvGrpSpPr/>
          <p:nvPr userDrawn="1"/>
        </p:nvGrpSpPr>
        <p:grpSpPr>
          <a:xfrm>
            <a:off x="702733" y="4623034"/>
            <a:ext cx="1127068" cy="1095086"/>
            <a:chOff x="616480" y="4371445"/>
            <a:chExt cx="1398588" cy="1358901"/>
          </a:xfrm>
        </p:grpSpPr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69515D02-1F06-4445-AFCA-536DB1FADE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6480" y="4374620"/>
              <a:ext cx="1176338" cy="1355726"/>
            </a:xfrm>
            <a:custGeom>
              <a:avLst/>
              <a:gdLst>
                <a:gd name="T0" fmla="*/ 478 w 1098"/>
                <a:gd name="T1" fmla="*/ 23 h 1260"/>
                <a:gd name="T2" fmla="*/ 478 w 1098"/>
                <a:gd name="T3" fmla="*/ 23 h 1260"/>
                <a:gd name="T4" fmla="*/ 52 w 1098"/>
                <a:gd name="T5" fmla="*/ 285 h 1260"/>
                <a:gd name="T6" fmla="*/ 0 w 1098"/>
                <a:gd name="T7" fmla="*/ 380 h 1260"/>
                <a:gd name="T8" fmla="*/ 6 w 1098"/>
                <a:gd name="T9" fmla="*/ 891 h 1260"/>
                <a:gd name="T10" fmla="*/ 61 w 1098"/>
                <a:gd name="T11" fmla="*/ 985 h 1260"/>
                <a:gd name="T12" fmla="*/ 500 w 1098"/>
                <a:gd name="T13" fmla="*/ 1240 h 1260"/>
                <a:gd name="T14" fmla="*/ 613 w 1098"/>
                <a:gd name="T15" fmla="*/ 1238 h 1260"/>
                <a:gd name="T16" fmla="*/ 1045 w 1098"/>
                <a:gd name="T17" fmla="*/ 973 h 1260"/>
                <a:gd name="T18" fmla="*/ 1098 w 1098"/>
                <a:gd name="T19" fmla="*/ 877 h 1260"/>
                <a:gd name="T20" fmla="*/ 1091 w 1098"/>
                <a:gd name="T21" fmla="*/ 367 h 1260"/>
                <a:gd name="T22" fmla="*/ 1036 w 1098"/>
                <a:gd name="T23" fmla="*/ 272 h 1260"/>
                <a:gd name="T24" fmla="*/ 604 w 1098"/>
                <a:gd name="T25" fmla="*/ 21 h 1260"/>
                <a:gd name="T26" fmla="*/ 478 w 1098"/>
                <a:gd name="T27" fmla="*/ 23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8" h="1260">
                  <a:moveTo>
                    <a:pt x="478" y="23"/>
                  </a:moveTo>
                  <a:lnTo>
                    <a:pt x="478" y="23"/>
                  </a:lnTo>
                  <a:lnTo>
                    <a:pt x="52" y="285"/>
                  </a:lnTo>
                  <a:cubicBezTo>
                    <a:pt x="19" y="305"/>
                    <a:pt x="0" y="342"/>
                    <a:pt x="0" y="380"/>
                  </a:cubicBezTo>
                  <a:lnTo>
                    <a:pt x="6" y="891"/>
                  </a:lnTo>
                  <a:cubicBezTo>
                    <a:pt x="7" y="930"/>
                    <a:pt x="27" y="965"/>
                    <a:pt x="61" y="985"/>
                  </a:cubicBezTo>
                  <a:lnTo>
                    <a:pt x="500" y="1240"/>
                  </a:lnTo>
                  <a:cubicBezTo>
                    <a:pt x="535" y="1260"/>
                    <a:pt x="578" y="1259"/>
                    <a:pt x="613" y="1238"/>
                  </a:cubicBezTo>
                  <a:lnTo>
                    <a:pt x="1045" y="973"/>
                  </a:lnTo>
                  <a:cubicBezTo>
                    <a:pt x="1078" y="952"/>
                    <a:pt x="1098" y="916"/>
                    <a:pt x="1098" y="877"/>
                  </a:cubicBezTo>
                  <a:lnTo>
                    <a:pt x="1091" y="367"/>
                  </a:lnTo>
                  <a:cubicBezTo>
                    <a:pt x="1091" y="328"/>
                    <a:pt x="1070" y="292"/>
                    <a:pt x="1036" y="272"/>
                  </a:cubicBezTo>
                  <a:lnTo>
                    <a:pt x="604" y="21"/>
                  </a:lnTo>
                  <a:cubicBezTo>
                    <a:pt x="565" y="0"/>
                    <a:pt x="516" y="0"/>
                    <a:pt x="478" y="23"/>
                  </a:cubicBezTo>
                  <a:close/>
                </a:path>
              </a:pathLst>
            </a:custGeom>
            <a:solidFill>
              <a:srgbClr val="0529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tx1"/>
                </a:solidFill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4EDDF72-5AE2-4234-AC0F-AA093EA5747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62630" y="4371445"/>
              <a:ext cx="452438" cy="523875"/>
            </a:xfrm>
            <a:custGeom>
              <a:avLst/>
              <a:gdLst>
                <a:gd name="T0" fmla="*/ 235 w 422"/>
                <a:gd name="T1" fmla="*/ 478 h 487"/>
                <a:gd name="T2" fmla="*/ 235 w 422"/>
                <a:gd name="T3" fmla="*/ 478 h 487"/>
                <a:gd name="T4" fmla="*/ 402 w 422"/>
                <a:gd name="T5" fmla="*/ 379 h 487"/>
                <a:gd name="T6" fmla="*/ 422 w 422"/>
                <a:gd name="T7" fmla="*/ 342 h 487"/>
                <a:gd name="T8" fmla="*/ 422 w 422"/>
                <a:gd name="T9" fmla="*/ 145 h 487"/>
                <a:gd name="T10" fmla="*/ 402 w 422"/>
                <a:gd name="T11" fmla="*/ 108 h 487"/>
                <a:gd name="T12" fmla="*/ 233 w 422"/>
                <a:gd name="T13" fmla="*/ 8 h 487"/>
                <a:gd name="T14" fmla="*/ 189 w 422"/>
                <a:gd name="T15" fmla="*/ 8 h 487"/>
                <a:gd name="T16" fmla="*/ 20 w 422"/>
                <a:gd name="T17" fmla="*/ 108 h 487"/>
                <a:gd name="T18" fmla="*/ 0 w 422"/>
                <a:gd name="T19" fmla="*/ 145 h 487"/>
                <a:gd name="T20" fmla="*/ 0 w 422"/>
                <a:gd name="T21" fmla="*/ 342 h 487"/>
                <a:gd name="T22" fmla="*/ 20 w 422"/>
                <a:gd name="T23" fmla="*/ 379 h 487"/>
                <a:gd name="T24" fmla="*/ 187 w 422"/>
                <a:gd name="T25" fmla="*/ 478 h 487"/>
                <a:gd name="T26" fmla="*/ 235 w 422"/>
                <a:gd name="T27" fmla="*/ 478 h 487"/>
                <a:gd name="T28" fmla="*/ 211 w 422"/>
                <a:gd name="T29" fmla="*/ 240 h 487"/>
                <a:gd name="T30" fmla="*/ 211 w 422"/>
                <a:gd name="T31" fmla="*/ 240 h 487"/>
                <a:gd name="T32" fmla="*/ 211 w 422"/>
                <a:gd name="T33" fmla="*/ 240 h 487"/>
                <a:gd name="T34" fmla="*/ 211 w 422"/>
                <a:gd name="T35" fmla="*/ 240 h 487"/>
                <a:gd name="T36" fmla="*/ 211 w 422"/>
                <a:gd name="T37" fmla="*/ 24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2" h="487">
                  <a:moveTo>
                    <a:pt x="235" y="478"/>
                  </a:moveTo>
                  <a:lnTo>
                    <a:pt x="235" y="478"/>
                  </a:lnTo>
                  <a:lnTo>
                    <a:pt x="402" y="379"/>
                  </a:lnTo>
                  <a:cubicBezTo>
                    <a:pt x="415" y="371"/>
                    <a:pt x="422" y="357"/>
                    <a:pt x="422" y="342"/>
                  </a:cubicBezTo>
                  <a:lnTo>
                    <a:pt x="422" y="145"/>
                  </a:lnTo>
                  <a:cubicBezTo>
                    <a:pt x="422" y="129"/>
                    <a:pt x="414" y="115"/>
                    <a:pt x="402" y="108"/>
                  </a:cubicBezTo>
                  <a:lnTo>
                    <a:pt x="233" y="8"/>
                  </a:lnTo>
                  <a:cubicBezTo>
                    <a:pt x="219" y="0"/>
                    <a:pt x="203" y="0"/>
                    <a:pt x="189" y="8"/>
                  </a:cubicBezTo>
                  <a:lnTo>
                    <a:pt x="20" y="108"/>
                  </a:lnTo>
                  <a:cubicBezTo>
                    <a:pt x="8" y="116"/>
                    <a:pt x="0" y="129"/>
                    <a:pt x="0" y="145"/>
                  </a:cubicBezTo>
                  <a:lnTo>
                    <a:pt x="0" y="342"/>
                  </a:lnTo>
                  <a:cubicBezTo>
                    <a:pt x="0" y="357"/>
                    <a:pt x="7" y="371"/>
                    <a:pt x="20" y="379"/>
                  </a:cubicBezTo>
                  <a:lnTo>
                    <a:pt x="187" y="478"/>
                  </a:lnTo>
                  <a:cubicBezTo>
                    <a:pt x="202" y="487"/>
                    <a:pt x="220" y="487"/>
                    <a:pt x="235" y="478"/>
                  </a:cubicBezTo>
                  <a:close/>
                  <a:moveTo>
                    <a:pt x="211" y="240"/>
                  </a:move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close/>
                </a:path>
              </a:pathLst>
            </a:custGeom>
            <a:solidFill>
              <a:srgbClr val="5C297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tx1"/>
                </a:solidFill>
              </a:endParaRPr>
            </a:p>
          </p:txBody>
        </p:sp>
      </p:grpSp>
      <p:pic>
        <p:nvPicPr>
          <p:cNvPr id="6" name="Kuva 5">
            <a:extLst>
              <a:ext uri="{FF2B5EF4-FFF2-40B4-BE49-F238E27FC236}">
                <a16:creationId xmlns:a16="http://schemas.microsoft.com/office/drawing/2014/main" id="{33646737-5C9C-03E3-BB33-BFFE4F7D6E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655" y="5819686"/>
            <a:ext cx="1634613" cy="187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7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02741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65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2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741" y="2060965"/>
            <a:ext cx="8758518" cy="2798901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650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7882" y="5132294"/>
            <a:ext cx="5558118" cy="75031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Etunimi Sukunimi</a:t>
            </a:r>
          </a:p>
          <a:p>
            <a:r>
              <a:rPr lang="fi-FI"/>
              <a:t>Tilaisuus Päivämäärä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803323C-1D29-424F-BF64-F8958C3F79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338611" y="206282"/>
            <a:ext cx="1588" cy="1588"/>
          </a:xfrm>
          <a:prstGeom prst="rect">
            <a:avLst/>
          </a:prstGeom>
          <a:solidFill>
            <a:srgbClr val="4BD2E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91B56028-2377-4908-B160-FE32D5BE06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276574" y="1941419"/>
            <a:ext cx="1588" cy="1588"/>
          </a:xfrm>
          <a:prstGeom prst="rect">
            <a:avLst/>
          </a:prstGeom>
          <a:solidFill>
            <a:srgbClr val="FF5100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3EB62E6-75AE-4F50-B316-F0AC993D7F1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9313" y="3635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AC115A3D-A9C5-4A44-A34F-E5ECAA092FD5}"/>
              </a:ext>
            </a:extLst>
          </p:cNvPr>
          <p:cNvSpPr>
            <a:spLocks/>
          </p:cNvSpPr>
          <p:nvPr userDrawn="1"/>
        </p:nvSpPr>
        <p:spPr bwMode="auto">
          <a:xfrm>
            <a:off x="463551" y="471488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BE092608-2BF7-4A20-94F9-BFC8D4CE145B}"/>
              </a:ext>
            </a:extLst>
          </p:cNvPr>
          <p:cNvSpPr>
            <a:spLocks/>
          </p:cNvSpPr>
          <p:nvPr userDrawn="1"/>
        </p:nvSpPr>
        <p:spPr bwMode="auto">
          <a:xfrm>
            <a:off x="9485313" y="763587"/>
            <a:ext cx="1176338" cy="1355726"/>
          </a:xfrm>
          <a:custGeom>
            <a:avLst/>
            <a:gdLst>
              <a:gd name="T0" fmla="*/ 478 w 1098"/>
              <a:gd name="T1" fmla="*/ 23 h 1260"/>
              <a:gd name="T2" fmla="*/ 478 w 1098"/>
              <a:gd name="T3" fmla="*/ 23 h 1260"/>
              <a:gd name="T4" fmla="*/ 52 w 1098"/>
              <a:gd name="T5" fmla="*/ 285 h 1260"/>
              <a:gd name="T6" fmla="*/ 0 w 1098"/>
              <a:gd name="T7" fmla="*/ 380 h 1260"/>
              <a:gd name="T8" fmla="*/ 6 w 1098"/>
              <a:gd name="T9" fmla="*/ 891 h 1260"/>
              <a:gd name="T10" fmla="*/ 61 w 1098"/>
              <a:gd name="T11" fmla="*/ 985 h 1260"/>
              <a:gd name="T12" fmla="*/ 500 w 1098"/>
              <a:gd name="T13" fmla="*/ 1240 h 1260"/>
              <a:gd name="T14" fmla="*/ 613 w 1098"/>
              <a:gd name="T15" fmla="*/ 1238 h 1260"/>
              <a:gd name="T16" fmla="*/ 1045 w 1098"/>
              <a:gd name="T17" fmla="*/ 973 h 1260"/>
              <a:gd name="T18" fmla="*/ 1098 w 1098"/>
              <a:gd name="T19" fmla="*/ 877 h 1260"/>
              <a:gd name="T20" fmla="*/ 1091 w 1098"/>
              <a:gd name="T21" fmla="*/ 367 h 1260"/>
              <a:gd name="T22" fmla="*/ 1036 w 1098"/>
              <a:gd name="T23" fmla="*/ 272 h 1260"/>
              <a:gd name="T24" fmla="*/ 604 w 1098"/>
              <a:gd name="T25" fmla="*/ 21 h 1260"/>
              <a:gd name="T26" fmla="*/ 478 w 1098"/>
              <a:gd name="T27" fmla="*/ 23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8" h="1260">
                <a:moveTo>
                  <a:pt x="478" y="23"/>
                </a:moveTo>
                <a:lnTo>
                  <a:pt x="478" y="23"/>
                </a:lnTo>
                <a:lnTo>
                  <a:pt x="52" y="285"/>
                </a:lnTo>
                <a:cubicBezTo>
                  <a:pt x="19" y="305"/>
                  <a:pt x="0" y="342"/>
                  <a:pt x="0" y="380"/>
                </a:cubicBezTo>
                <a:lnTo>
                  <a:pt x="6" y="891"/>
                </a:lnTo>
                <a:cubicBezTo>
                  <a:pt x="7" y="930"/>
                  <a:pt x="27" y="965"/>
                  <a:pt x="61" y="985"/>
                </a:cubicBezTo>
                <a:lnTo>
                  <a:pt x="500" y="1240"/>
                </a:lnTo>
                <a:cubicBezTo>
                  <a:pt x="535" y="1260"/>
                  <a:pt x="578" y="1259"/>
                  <a:pt x="613" y="1238"/>
                </a:cubicBezTo>
                <a:lnTo>
                  <a:pt x="1045" y="973"/>
                </a:lnTo>
                <a:cubicBezTo>
                  <a:pt x="1078" y="952"/>
                  <a:pt x="1098" y="916"/>
                  <a:pt x="1098" y="877"/>
                </a:cubicBezTo>
                <a:lnTo>
                  <a:pt x="1091" y="367"/>
                </a:lnTo>
                <a:cubicBezTo>
                  <a:pt x="1091" y="328"/>
                  <a:pt x="1070" y="292"/>
                  <a:pt x="1036" y="272"/>
                </a:cubicBezTo>
                <a:lnTo>
                  <a:pt x="604" y="21"/>
                </a:lnTo>
                <a:cubicBezTo>
                  <a:pt x="565" y="0"/>
                  <a:pt x="516" y="0"/>
                  <a:pt x="478" y="23"/>
                </a:cubicBezTo>
                <a:close/>
              </a:path>
            </a:pathLst>
          </a:custGeom>
          <a:solidFill>
            <a:srgbClr val="05295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id="{251D2B82-2BB1-43BD-9ADA-3BE3964A68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71038" y="1036638"/>
            <a:ext cx="1588" cy="1588"/>
          </a:xfrm>
          <a:prstGeom prst="rect">
            <a:avLst/>
          </a:prstGeom>
          <a:solidFill>
            <a:srgbClr val="05295E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43FB148A-2C85-4E19-9540-AA3027658D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431463" y="760412"/>
            <a:ext cx="452438" cy="523875"/>
          </a:xfrm>
          <a:custGeom>
            <a:avLst/>
            <a:gdLst>
              <a:gd name="T0" fmla="*/ 235 w 422"/>
              <a:gd name="T1" fmla="*/ 478 h 487"/>
              <a:gd name="T2" fmla="*/ 235 w 422"/>
              <a:gd name="T3" fmla="*/ 478 h 487"/>
              <a:gd name="T4" fmla="*/ 402 w 422"/>
              <a:gd name="T5" fmla="*/ 379 h 487"/>
              <a:gd name="T6" fmla="*/ 422 w 422"/>
              <a:gd name="T7" fmla="*/ 342 h 487"/>
              <a:gd name="T8" fmla="*/ 422 w 422"/>
              <a:gd name="T9" fmla="*/ 145 h 487"/>
              <a:gd name="T10" fmla="*/ 402 w 422"/>
              <a:gd name="T11" fmla="*/ 108 h 487"/>
              <a:gd name="T12" fmla="*/ 233 w 422"/>
              <a:gd name="T13" fmla="*/ 8 h 487"/>
              <a:gd name="T14" fmla="*/ 189 w 422"/>
              <a:gd name="T15" fmla="*/ 8 h 487"/>
              <a:gd name="T16" fmla="*/ 20 w 422"/>
              <a:gd name="T17" fmla="*/ 108 h 487"/>
              <a:gd name="T18" fmla="*/ 0 w 422"/>
              <a:gd name="T19" fmla="*/ 145 h 487"/>
              <a:gd name="T20" fmla="*/ 0 w 422"/>
              <a:gd name="T21" fmla="*/ 342 h 487"/>
              <a:gd name="T22" fmla="*/ 20 w 422"/>
              <a:gd name="T23" fmla="*/ 379 h 487"/>
              <a:gd name="T24" fmla="*/ 187 w 422"/>
              <a:gd name="T25" fmla="*/ 478 h 487"/>
              <a:gd name="T26" fmla="*/ 235 w 422"/>
              <a:gd name="T27" fmla="*/ 478 h 487"/>
              <a:gd name="T28" fmla="*/ 211 w 422"/>
              <a:gd name="T29" fmla="*/ 240 h 487"/>
              <a:gd name="T30" fmla="*/ 211 w 422"/>
              <a:gd name="T31" fmla="*/ 240 h 487"/>
              <a:gd name="T32" fmla="*/ 211 w 422"/>
              <a:gd name="T33" fmla="*/ 240 h 487"/>
              <a:gd name="T34" fmla="*/ 211 w 422"/>
              <a:gd name="T35" fmla="*/ 240 h 487"/>
              <a:gd name="T36" fmla="*/ 211 w 422"/>
              <a:gd name="T37" fmla="*/ 24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2" h="487">
                <a:moveTo>
                  <a:pt x="235" y="478"/>
                </a:moveTo>
                <a:lnTo>
                  <a:pt x="235" y="478"/>
                </a:lnTo>
                <a:lnTo>
                  <a:pt x="402" y="379"/>
                </a:lnTo>
                <a:cubicBezTo>
                  <a:pt x="415" y="371"/>
                  <a:pt x="422" y="357"/>
                  <a:pt x="422" y="342"/>
                </a:cubicBezTo>
                <a:lnTo>
                  <a:pt x="422" y="145"/>
                </a:lnTo>
                <a:cubicBezTo>
                  <a:pt x="422" y="129"/>
                  <a:pt x="414" y="115"/>
                  <a:pt x="402" y="108"/>
                </a:cubicBezTo>
                <a:lnTo>
                  <a:pt x="233" y="8"/>
                </a:lnTo>
                <a:cubicBezTo>
                  <a:pt x="219" y="0"/>
                  <a:pt x="203" y="0"/>
                  <a:pt x="189" y="8"/>
                </a:cubicBezTo>
                <a:lnTo>
                  <a:pt x="20" y="108"/>
                </a:lnTo>
                <a:cubicBezTo>
                  <a:pt x="8" y="116"/>
                  <a:pt x="0" y="129"/>
                  <a:pt x="0" y="145"/>
                </a:cubicBezTo>
                <a:lnTo>
                  <a:pt x="0" y="342"/>
                </a:lnTo>
                <a:cubicBezTo>
                  <a:pt x="0" y="357"/>
                  <a:pt x="7" y="371"/>
                  <a:pt x="20" y="379"/>
                </a:cubicBezTo>
                <a:lnTo>
                  <a:pt x="187" y="478"/>
                </a:lnTo>
                <a:cubicBezTo>
                  <a:pt x="202" y="487"/>
                  <a:pt x="220" y="487"/>
                  <a:pt x="235" y="478"/>
                </a:cubicBezTo>
                <a:close/>
                <a:moveTo>
                  <a:pt x="211" y="240"/>
                </a:move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close/>
              </a:path>
            </a:pathLst>
          </a:custGeom>
          <a:solidFill>
            <a:srgbClr val="5C297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30" name="AutoShape 20">
            <a:extLst>
              <a:ext uri="{FF2B5EF4-FFF2-40B4-BE49-F238E27FC236}">
                <a16:creationId xmlns:a16="http://schemas.microsoft.com/office/drawing/2014/main" id="{4E333070-30C3-42F1-B821-2EE368CED9A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9455150" y="6635750"/>
            <a:ext cx="495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75C9A3DC-6C14-7B96-48B9-0145B47070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415" y="-675119"/>
            <a:ext cx="1035611" cy="1184917"/>
          </a:xfrm>
          <a:prstGeom prst="rect">
            <a:avLst/>
          </a:prstGeom>
        </p:spPr>
      </p:pic>
      <p:sp>
        <p:nvSpPr>
          <p:cNvPr id="5" name="Freeform 22">
            <a:extLst>
              <a:ext uri="{FF2B5EF4-FFF2-40B4-BE49-F238E27FC236}">
                <a16:creationId xmlns:a16="http://schemas.microsoft.com/office/drawing/2014/main" id="{67B79BD7-0745-D318-DC55-4C43C573775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359843" y="6624637"/>
            <a:ext cx="514350" cy="455613"/>
          </a:xfrm>
          <a:custGeom>
            <a:avLst/>
            <a:gdLst>
              <a:gd name="T0" fmla="*/ 411 w 518"/>
              <a:gd name="T1" fmla="*/ 434 h 462"/>
              <a:gd name="T2" fmla="*/ 411 w 518"/>
              <a:gd name="T3" fmla="*/ 434 h 462"/>
              <a:gd name="T4" fmla="*/ 510 w 518"/>
              <a:gd name="T5" fmla="*/ 251 h 462"/>
              <a:gd name="T6" fmla="*/ 509 w 518"/>
              <a:gd name="T7" fmla="*/ 205 h 462"/>
              <a:gd name="T8" fmla="*/ 400 w 518"/>
              <a:gd name="T9" fmla="*/ 22 h 462"/>
              <a:gd name="T10" fmla="*/ 360 w 518"/>
              <a:gd name="T11" fmla="*/ 0 h 462"/>
              <a:gd name="T12" fmla="*/ 148 w 518"/>
              <a:gd name="T13" fmla="*/ 0 h 462"/>
              <a:gd name="T14" fmla="*/ 107 w 518"/>
              <a:gd name="T15" fmla="*/ 24 h 462"/>
              <a:gd name="T16" fmla="*/ 7 w 518"/>
              <a:gd name="T17" fmla="*/ 210 h 462"/>
              <a:gd name="T18" fmla="*/ 8 w 518"/>
              <a:gd name="T19" fmla="*/ 256 h 462"/>
              <a:gd name="T20" fmla="*/ 117 w 518"/>
              <a:gd name="T21" fmla="*/ 439 h 462"/>
              <a:gd name="T22" fmla="*/ 157 w 518"/>
              <a:gd name="T23" fmla="*/ 462 h 462"/>
              <a:gd name="T24" fmla="*/ 366 w 518"/>
              <a:gd name="T25" fmla="*/ 461 h 462"/>
              <a:gd name="T26" fmla="*/ 411 w 518"/>
              <a:gd name="T27" fmla="*/ 434 h 462"/>
              <a:gd name="T28" fmla="*/ 257 w 518"/>
              <a:gd name="T29" fmla="*/ 228 h 462"/>
              <a:gd name="T30" fmla="*/ 257 w 518"/>
              <a:gd name="T31" fmla="*/ 228 h 462"/>
              <a:gd name="T32" fmla="*/ 257 w 518"/>
              <a:gd name="T33" fmla="*/ 228 h 462"/>
              <a:gd name="T34" fmla="*/ 257 w 518"/>
              <a:gd name="T35" fmla="*/ 228 h 462"/>
              <a:gd name="T36" fmla="*/ 257 w 518"/>
              <a:gd name="T37" fmla="*/ 228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18" h="462">
                <a:moveTo>
                  <a:pt x="411" y="434"/>
                </a:moveTo>
                <a:lnTo>
                  <a:pt x="411" y="434"/>
                </a:lnTo>
                <a:lnTo>
                  <a:pt x="510" y="251"/>
                </a:lnTo>
                <a:cubicBezTo>
                  <a:pt x="518" y="236"/>
                  <a:pt x="517" y="219"/>
                  <a:pt x="509" y="205"/>
                </a:cubicBezTo>
                <a:lnTo>
                  <a:pt x="400" y="22"/>
                </a:lnTo>
                <a:cubicBezTo>
                  <a:pt x="391" y="8"/>
                  <a:pt x="376" y="0"/>
                  <a:pt x="360" y="0"/>
                </a:cubicBezTo>
                <a:lnTo>
                  <a:pt x="148" y="0"/>
                </a:lnTo>
                <a:cubicBezTo>
                  <a:pt x="131" y="0"/>
                  <a:pt x="116" y="9"/>
                  <a:pt x="107" y="24"/>
                </a:cubicBezTo>
                <a:lnTo>
                  <a:pt x="7" y="210"/>
                </a:lnTo>
                <a:cubicBezTo>
                  <a:pt x="0" y="225"/>
                  <a:pt x="1" y="242"/>
                  <a:pt x="8" y="256"/>
                </a:cubicBezTo>
                <a:lnTo>
                  <a:pt x="117" y="439"/>
                </a:lnTo>
                <a:cubicBezTo>
                  <a:pt x="126" y="453"/>
                  <a:pt x="141" y="462"/>
                  <a:pt x="157" y="462"/>
                </a:cubicBezTo>
                <a:lnTo>
                  <a:pt x="366" y="461"/>
                </a:lnTo>
                <a:cubicBezTo>
                  <a:pt x="385" y="461"/>
                  <a:pt x="402" y="451"/>
                  <a:pt x="411" y="434"/>
                </a:cubicBezTo>
                <a:close/>
                <a:moveTo>
                  <a:pt x="257" y="228"/>
                </a:move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7B43EB7-413C-031D-B058-403A6A0960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736" y="5593685"/>
            <a:ext cx="2170041" cy="109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2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04667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4704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5C2F0E0-01F2-439E-809A-BF7ED8DF4F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91835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5741A923-680B-453F-B8D2-B5ECB9697824}"/>
              </a:ext>
            </a:extLst>
          </p:cNvPr>
          <p:cNvSpPr>
            <a:spLocks/>
          </p:cNvSpPr>
          <p:nvPr userDrawn="1"/>
        </p:nvSpPr>
        <p:spPr bwMode="auto">
          <a:xfrm>
            <a:off x="-303213" y="5597525"/>
            <a:ext cx="614363" cy="534988"/>
          </a:xfrm>
          <a:custGeom>
            <a:avLst/>
            <a:gdLst>
              <a:gd name="T0" fmla="*/ 1325 w 1349"/>
              <a:gd name="T1" fmla="*/ 516 h 1169"/>
              <a:gd name="T2" fmla="*/ 1325 w 1349"/>
              <a:gd name="T3" fmla="*/ 516 h 1169"/>
              <a:gd name="T4" fmla="*/ 1050 w 1349"/>
              <a:gd name="T5" fmla="*/ 57 h 1169"/>
              <a:gd name="T6" fmla="*/ 948 w 1349"/>
              <a:gd name="T7" fmla="*/ 0 h 1169"/>
              <a:gd name="T8" fmla="*/ 402 w 1349"/>
              <a:gd name="T9" fmla="*/ 0 h 1169"/>
              <a:gd name="T10" fmla="*/ 300 w 1349"/>
              <a:gd name="T11" fmla="*/ 56 h 1169"/>
              <a:gd name="T12" fmla="*/ 21 w 1349"/>
              <a:gd name="T13" fmla="*/ 522 h 1169"/>
              <a:gd name="T14" fmla="*/ 21 w 1349"/>
              <a:gd name="T15" fmla="*/ 644 h 1169"/>
              <a:gd name="T16" fmla="*/ 300 w 1349"/>
              <a:gd name="T17" fmla="*/ 1110 h 1169"/>
              <a:gd name="T18" fmla="*/ 401 w 1349"/>
              <a:gd name="T19" fmla="*/ 1168 h 1169"/>
              <a:gd name="T20" fmla="*/ 948 w 1349"/>
              <a:gd name="T21" fmla="*/ 1168 h 1169"/>
              <a:gd name="T22" fmla="*/ 1050 w 1349"/>
              <a:gd name="T23" fmla="*/ 1111 h 1169"/>
              <a:gd name="T24" fmla="*/ 1324 w 1349"/>
              <a:gd name="T25" fmla="*/ 651 h 1169"/>
              <a:gd name="T26" fmla="*/ 1325 w 1349"/>
              <a:gd name="T27" fmla="*/ 516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49" h="1169">
                <a:moveTo>
                  <a:pt x="1325" y="516"/>
                </a:moveTo>
                <a:lnTo>
                  <a:pt x="1325" y="516"/>
                </a:lnTo>
                <a:lnTo>
                  <a:pt x="1050" y="57"/>
                </a:lnTo>
                <a:cubicBezTo>
                  <a:pt x="1029" y="21"/>
                  <a:pt x="990" y="0"/>
                  <a:pt x="948" y="0"/>
                </a:cubicBezTo>
                <a:lnTo>
                  <a:pt x="402" y="0"/>
                </a:lnTo>
                <a:cubicBezTo>
                  <a:pt x="360" y="0"/>
                  <a:pt x="321" y="21"/>
                  <a:pt x="300" y="56"/>
                </a:cubicBezTo>
                <a:lnTo>
                  <a:pt x="21" y="522"/>
                </a:lnTo>
                <a:cubicBezTo>
                  <a:pt x="0" y="560"/>
                  <a:pt x="0" y="607"/>
                  <a:pt x="21" y="644"/>
                </a:cubicBezTo>
                <a:lnTo>
                  <a:pt x="300" y="1110"/>
                </a:lnTo>
                <a:cubicBezTo>
                  <a:pt x="321" y="1146"/>
                  <a:pt x="360" y="1168"/>
                  <a:pt x="401" y="1168"/>
                </a:cubicBezTo>
                <a:lnTo>
                  <a:pt x="948" y="1168"/>
                </a:lnTo>
                <a:cubicBezTo>
                  <a:pt x="990" y="1169"/>
                  <a:pt x="1028" y="1147"/>
                  <a:pt x="1050" y="1111"/>
                </a:cubicBezTo>
                <a:lnTo>
                  <a:pt x="1324" y="651"/>
                </a:lnTo>
                <a:cubicBezTo>
                  <a:pt x="1349" y="609"/>
                  <a:pt x="1349" y="558"/>
                  <a:pt x="1325" y="516"/>
                </a:cubicBezTo>
                <a:close/>
              </a:path>
            </a:pathLst>
          </a:custGeom>
          <a:solidFill>
            <a:srgbClr val="A382B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Freeform 9">
            <a:extLst>
              <a:ext uri="{FF2B5EF4-FFF2-40B4-BE49-F238E27FC236}">
                <a16:creationId xmlns:a16="http://schemas.microsoft.com/office/drawing/2014/main" id="{1F0A607D-44D7-4BB8-9DB5-A887E162C82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816475" y="6365876"/>
            <a:ext cx="1143000" cy="1320799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D0574C40-0A12-4F6E-A594-56731080BD9C}"/>
              </a:ext>
            </a:extLst>
          </p:cNvPr>
          <p:cNvSpPr>
            <a:spLocks/>
          </p:cNvSpPr>
          <p:nvPr userDrawn="1"/>
        </p:nvSpPr>
        <p:spPr bwMode="auto">
          <a:xfrm>
            <a:off x="4430712" y="6473825"/>
            <a:ext cx="509588" cy="512762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849B5BBB-A719-4420-8D96-69A9CB033BFB}"/>
              </a:ext>
            </a:extLst>
          </p:cNvPr>
          <p:cNvSpPr>
            <a:spLocks/>
          </p:cNvSpPr>
          <p:nvPr userDrawn="1"/>
        </p:nvSpPr>
        <p:spPr bwMode="auto">
          <a:xfrm>
            <a:off x="10871200" y="-468313"/>
            <a:ext cx="869951" cy="754064"/>
          </a:xfrm>
          <a:custGeom>
            <a:avLst/>
            <a:gdLst>
              <a:gd name="T0" fmla="*/ 37 w 2039"/>
              <a:gd name="T1" fmla="*/ 984 h 1766"/>
              <a:gd name="T2" fmla="*/ 37 w 2039"/>
              <a:gd name="T3" fmla="*/ 984 h 1766"/>
              <a:gd name="T4" fmla="*/ 451 w 2039"/>
              <a:gd name="T5" fmla="*/ 1678 h 1766"/>
              <a:gd name="T6" fmla="*/ 605 w 2039"/>
              <a:gd name="T7" fmla="*/ 1765 h 1766"/>
              <a:gd name="T8" fmla="*/ 1430 w 2039"/>
              <a:gd name="T9" fmla="*/ 1765 h 1766"/>
              <a:gd name="T10" fmla="*/ 1584 w 2039"/>
              <a:gd name="T11" fmla="*/ 1678 h 1766"/>
              <a:gd name="T12" fmla="*/ 2005 w 2039"/>
              <a:gd name="T13" fmla="*/ 974 h 1766"/>
              <a:gd name="T14" fmla="*/ 2005 w 2039"/>
              <a:gd name="T15" fmla="*/ 791 h 1766"/>
              <a:gd name="T16" fmla="*/ 1584 w 2039"/>
              <a:gd name="T17" fmla="*/ 86 h 1766"/>
              <a:gd name="T18" fmla="*/ 1431 w 2039"/>
              <a:gd name="T19" fmla="*/ 0 h 1766"/>
              <a:gd name="T20" fmla="*/ 605 w 2039"/>
              <a:gd name="T21" fmla="*/ 0 h 1766"/>
              <a:gd name="T22" fmla="*/ 452 w 2039"/>
              <a:gd name="T23" fmla="*/ 86 h 1766"/>
              <a:gd name="T24" fmla="*/ 37 w 2039"/>
              <a:gd name="T25" fmla="*/ 780 h 1766"/>
              <a:gd name="T26" fmla="*/ 37 w 2039"/>
              <a:gd name="T27" fmla="*/ 984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39" h="1766">
                <a:moveTo>
                  <a:pt x="37" y="984"/>
                </a:moveTo>
                <a:lnTo>
                  <a:pt x="37" y="984"/>
                </a:lnTo>
                <a:lnTo>
                  <a:pt x="451" y="1678"/>
                </a:lnTo>
                <a:cubicBezTo>
                  <a:pt x="483" y="1732"/>
                  <a:pt x="542" y="1765"/>
                  <a:pt x="605" y="1765"/>
                </a:cubicBezTo>
                <a:lnTo>
                  <a:pt x="1430" y="1765"/>
                </a:lnTo>
                <a:cubicBezTo>
                  <a:pt x="1493" y="1766"/>
                  <a:pt x="1552" y="1732"/>
                  <a:pt x="1584" y="1678"/>
                </a:cubicBezTo>
                <a:lnTo>
                  <a:pt x="2005" y="974"/>
                </a:lnTo>
                <a:cubicBezTo>
                  <a:pt x="2039" y="918"/>
                  <a:pt x="2039" y="847"/>
                  <a:pt x="2005" y="791"/>
                </a:cubicBezTo>
                <a:lnTo>
                  <a:pt x="1584" y="86"/>
                </a:lnTo>
                <a:cubicBezTo>
                  <a:pt x="1552" y="32"/>
                  <a:pt x="1494" y="0"/>
                  <a:pt x="1431" y="0"/>
                </a:cubicBezTo>
                <a:lnTo>
                  <a:pt x="605" y="0"/>
                </a:lnTo>
                <a:cubicBezTo>
                  <a:pt x="542" y="0"/>
                  <a:pt x="484" y="32"/>
                  <a:pt x="452" y="86"/>
                </a:cubicBezTo>
                <a:lnTo>
                  <a:pt x="37" y="780"/>
                </a:lnTo>
                <a:cubicBezTo>
                  <a:pt x="0" y="843"/>
                  <a:pt x="0" y="921"/>
                  <a:pt x="37" y="984"/>
                </a:cubicBez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348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 2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FF2B5EF4-FFF2-40B4-BE49-F238E27FC236}">
                <a16:creationId xmlns:a16="http://schemas.microsoft.com/office/drawing/2014/main" id="{E8927B1E-2D0A-B195-8381-D2D2101E06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0007" y="6374216"/>
            <a:ext cx="1510355" cy="128824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5C2F0E0-01F2-439E-809A-BF7ED8DF4F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91835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5741A923-680B-453F-B8D2-B5ECB9697824}"/>
              </a:ext>
            </a:extLst>
          </p:cNvPr>
          <p:cNvSpPr>
            <a:spLocks/>
          </p:cNvSpPr>
          <p:nvPr userDrawn="1"/>
        </p:nvSpPr>
        <p:spPr bwMode="auto">
          <a:xfrm>
            <a:off x="-303213" y="5597525"/>
            <a:ext cx="614363" cy="534988"/>
          </a:xfrm>
          <a:custGeom>
            <a:avLst/>
            <a:gdLst>
              <a:gd name="T0" fmla="*/ 1325 w 1349"/>
              <a:gd name="T1" fmla="*/ 516 h 1169"/>
              <a:gd name="T2" fmla="*/ 1325 w 1349"/>
              <a:gd name="T3" fmla="*/ 516 h 1169"/>
              <a:gd name="T4" fmla="*/ 1050 w 1349"/>
              <a:gd name="T5" fmla="*/ 57 h 1169"/>
              <a:gd name="T6" fmla="*/ 948 w 1349"/>
              <a:gd name="T7" fmla="*/ 0 h 1169"/>
              <a:gd name="T8" fmla="*/ 402 w 1349"/>
              <a:gd name="T9" fmla="*/ 0 h 1169"/>
              <a:gd name="T10" fmla="*/ 300 w 1349"/>
              <a:gd name="T11" fmla="*/ 56 h 1169"/>
              <a:gd name="T12" fmla="*/ 21 w 1349"/>
              <a:gd name="T13" fmla="*/ 522 h 1169"/>
              <a:gd name="T14" fmla="*/ 21 w 1349"/>
              <a:gd name="T15" fmla="*/ 644 h 1169"/>
              <a:gd name="T16" fmla="*/ 300 w 1349"/>
              <a:gd name="T17" fmla="*/ 1110 h 1169"/>
              <a:gd name="T18" fmla="*/ 401 w 1349"/>
              <a:gd name="T19" fmla="*/ 1168 h 1169"/>
              <a:gd name="T20" fmla="*/ 948 w 1349"/>
              <a:gd name="T21" fmla="*/ 1168 h 1169"/>
              <a:gd name="T22" fmla="*/ 1050 w 1349"/>
              <a:gd name="T23" fmla="*/ 1111 h 1169"/>
              <a:gd name="T24" fmla="*/ 1324 w 1349"/>
              <a:gd name="T25" fmla="*/ 651 h 1169"/>
              <a:gd name="T26" fmla="*/ 1325 w 1349"/>
              <a:gd name="T27" fmla="*/ 516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49" h="1169">
                <a:moveTo>
                  <a:pt x="1325" y="516"/>
                </a:moveTo>
                <a:lnTo>
                  <a:pt x="1325" y="516"/>
                </a:lnTo>
                <a:lnTo>
                  <a:pt x="1050" y="57"/>
                </a:lnTo>
                <a:cubicBezTo>
                  <a:pt x="1029" y="21"/>
                  <a:pt x="990" y="0"/>
                  <a:pt x="948" y="0"/>
                </a:cubicBezTo>
                <a:lnTo>
                  <a:pt x="402" y="0"/>
                </a:lnTo>
                <a:cubicBezTo>
                  <a:pt x="360" y="0"/>
                  <a:pt x="321" y="21"/>
                  <a:pt x="300" y="56"/>
                </a:cubicBezTo>
                <a:lnTo>
                  <a:pt x="21" y="522"/>
                </a:lnTo>
                <a:cubicBezTo>
                  <a:pt x="0" y="560"/>
                  <a:pt x="0" y="607"/>
                  <a:pt x="21" y="644"/>
                </a:cubicBezTo>
                <a:lnTo>
                  <a:pt x="300" y="1110"/>
                </a:lnTo>
                <a:cubicBezTo>
                  <a:pt x="321" y="1146"/>
                  <a:pt x="360" y="1168"/>
                  <a:pt x="401" y="1168"/>
                </a:cubicBezTo>
                <a:lnTo>
                  <a:pt x="948" y="1168"/>
                </a:lnTo>
                <a:cubicBezTo>
                  <a:pt x="990" y="1169"/>
                  <a:pt x="1028" y="1147"/>
                  <a:pt x="1050" y="1111"/>
                </a:cubicBezTo>
                <a:lnTo>
                  <a:pt x="1324" y="651"/>
                </a:lnTo>
                <a:cubicBezTo>
                  <a:pt x="1349" y="609"/>
                  <a:pt x="1349" y="558"/>
                  <a:pt x="1325" y="516"/>
                </a:cubicBezTo>
                <a:close/>
              </a:path>
            </a:pathLst>
          </a:custGeom>
          <a:solidFill>
            <a:srgbClr val="A382B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BB201024-2341-4ECF-AB74-5658228B1B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7975" y="7018338"/>
            <a:ext cx="1588" cy="1587"/>
          </a:xfrm>
          <a:prstGeom prst="rect">
            <a:avLst/>
          </a:prstGeom>
          <a:solidFill>
            <a:srgbClr val="FF61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849B5BBB-A719-4420-8D96-69A9CB033BFB}"/>
              </a:ext>
            </a:extLst>
          </p:cNvPr>
          <p:cNvSpPr>
            <a:spLocks/>
          </p:cNvSpPr>
          <p:nvPr userDrawn="1"/>
        </p:nvSpPr>
        <p:spPr bwMode="auto">
          <a:xfrm>
            <a:off x="10871200" y="-468313"/>
            <a:ext cx="869951" cy="754064"/>
          </a:xfrm>
          <a:custGeom>
            <a:avLst/>
            <a:gdLst>
              <a:gd name="T0" fmla="*/ 37 w 2039"/>
              <a:gd name="T1" fmla="*/ 984 h 1766"/>
              <a:gd name="T2" fmla="*/ 37 w 2039"/>
              <a:gd name="T3" fmla="*/ 984 h 1766"/>
              <a:gd name="T4" fmla="*/ 451 w 2039"/>
              <a:gd name="T5" fmla="*/ 1678 h 1766"/>
              <a:gd name="T6" fmla="*/ 605 w 2039"/>
              <a:gd name="T7" fmla="*/ 1765 h 1766"/>
              <a:gd name="T8" fmla="*/ 1430 w 2039"/>
              <a:gd name="T9" fmla="*/ 1765 h 1766"/>
              <a:gd name="T10" fmla="*/ 1584 w 2039"/>
              <a:gd name="T11" fmla="*/ 1678 h 1766"/>
              <a:gd name="T12" fmla="*/ 2005 w 2039"/>
              <a:gd name="T13" fmla="*/ 974 h 1766"/>
              <a:gd name="T14" fmla="*/ 2005 w 2039"/>
              <a:gd name="T15" fmla="*/ 791 h 1766"/>
              <a:gd name="T16" fmla="*/ 1584 w 2039"/>
              <a:gd name="T17" fmla="*/ 86 h 1766"/>
              <a:gd name="T18" fmla="*/ 1431 w 2039"/>
              <a:gd name="T19" fmla="*/ 0 h 1766"/>
              <a:gd name="T20" fmla="*/ 605 w 2039"/>
              <a:gd name="T21" fmla="*/ 0 h 1766"/>
              <a:gd name="T22" fmla="*/ 452 w 2039"/>
              <a:gd name="T23" fmla="*/ 86 h 1766"/>
              <a:gd name="T24" fmla="*/ 37 w 2039"/>
              <a:gd name="T25" fmla="*/ 780 h 1766"/>
              <a:gd name="T26" fmla="*/ 37 w 2039"/>
              <a:gd name="T27" fmla="*/ 984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39" h="1766">
                <a:moveTo>
                  <a:pt x="37" y="984"/>
                </a:moveTo>
                <a:lnTo>
                  <a:pt x="37" y="984"/>
                </a:lnTo>
                <a:lnTo>
                  <a:pt x="451" y="1678"/>
                </a:lnTo>
                <a:cubicBezTo>
                  <a:pt x="483" y="1732"/>
                  <a:pt x="542" y="1765"/>
                  <a:pt x="605" y="1765"/>
                </a:cubicBezTo>
                <a:lnTo>
                  <a:pt x="1430" y="1765"/>
                </a:lnTo>
                <a:cubicBezTo>
                  <a:pt x="1493" y="1766"/>
                  <a:pt x="1552" y="1732"/>
                  <a:pt x="1584" y="1678"/>
                </a:cubicBezTo>
                <a:lnTo>
                  <a:pt x="2005" y="974"/>
                </a:lnTo>
                <a:cubicBezTo>
                  <a:pt x="2039" y="918"/>
                  <a:pt x="2039" y="847"/>
                  <a:pt x="2005" y="791"/>
                </a:cubicBezTo>
                <a:lnTo>
                  <a:pt x="1584" y="86"/>
                </a:lnTo>
                <a:cubicBezTo>
                  <a:pt x="1552" y="32"/>
                  <a:pt x="1494" y="0"/>
                  <a:pt x="1431" y="0"/>
                </a:cubicBezTo>
                <a:lnTo>
                  <a:pt x="605" y="0"/>
                </a:lnTo>
                <a:cubicBezTo>
                  <a:pt x="542" y="0"/>
                  <a:pt x="484" y="32"/>
                  <a:pt x="452" y="86"/>
                </a:cubicBezTo>
                <a:lnTo>
                  <a:pt x="37" y="780"/>
                </a:lnTo>
                <a:cubicBezTo>
                  <a:pt x="0" y="843"/>
                  <a:pt x="0" y="921"/>
                  <a:pt x="37" y="984"/>
                </a:cubicBez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8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833281"/>
            <a:ext cx="5256000" cy="3637271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5C2F0E0-01F2-439E-809A-BF7ED8DF4F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91835" y="1833281"/>
            <a:ext cx="5256000" cy="3637271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0EEE75F8-4996-4B4F-AD16-E375E826A4EE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72400" y="1510553"/>
            <a:ext cx="5256000" cy="24652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9CD8D90C-E83F-4D7F-8008-B4C034451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7352" y="1510553"/>
            <a:ext cx="5256000" cy="24652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1701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5">
            <a:extLst>
              <a:ext uri="{FF2B5EF4-FFF2-40B4-BE49-F238E27FC236}">
                <a16:creationId xmlns:a16="http://schemas.microsoft.com/office/drawing/2014/main" id="{D74262BA-9D73-4349-81A5-6FCE663D0CD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01133" y="6440389"/>
            <a:ext cx="720523" cy="825600"/>
          </a:xfrm>
          <a:custGeom>
            <a:avLst/>
            <a:gdLst>
              <a:gd name="T0" fmla="*/ 435 w 872"/>
              <a:gd name="T1" fmla="*/ 494 h 1000"/>
              <a:gd name="T2" fmla="*/ 435 w 872"/>
              <a:gd name="T3" fmla="*/ 494 h 1000"/>
              <a:gd name="T4" fmla="*/ 436 w 872"/>
              <a:gd name="T5" fmla="*/ 494 h 1000"/>
              <a:gd name="T6" fmla="*/ 436 w 872"/>
              <a:gd name="T7" fmla="*/ 494 h 1000"/>
              <a:gd name="T8" fmla="*/ 435 w 872"/>
              <a:gd name="T9" fmla="*/ 494 h 1000"/>
              <a:gd name="T10" fmla="*/ 479 w 872"/>
              <a:gd name="T11" fmla="*/ 982 h 1000"/>
              <a:gd name="T12" fmla="*/ 479 w 872"/>
              <a:gd name="T13" fmla="*/ 982 h 1000"/>
              <a:gd name="T14" fmla="*/ 822 w 872"/>
              <a:gd name="T15" fmla="*/ 783 h 1000"/>
              <a:gd name="T16" fmla="*/ 866 w 872"/>
              <a:gd name="T17" fmla="*/ 709 h 1000"/>
              <a:gd name="T18" fmla="*/ 871 w 872"/>
              <a:gd name="T19" fmla="*/ 304 h 1000"/>
              <a:gd name="T20" fmla="*/ 830 w 872"/>
              <a:gd name="T21" fmla="*/ 228 h 1000"/>
              <a:gd name="T22" fmla="*/ 487 w 872"/>
              <a:gd name="T23" fmla="*/ 17 h 1000"/>
              <a:gd name="T24" fmla="*/ 397 w 872"/>
              <a:gd name="T25" fmla="*/ 16 h 1000"/>
              <a:gd name="T26" fmla="*/ 49 w 872"/>
              <a:gd name="T27" fmla="*/ 217 h 1000"/>
              <a:gd name="T28" fmla="*/ 5 w 872"/>
              <a:gd name="T29" fmla="*/ 292 h 1000"/>
              <a:gd name="T30" fmla="*/ 0 w 872"/>
              <a:gd name="T31" fmla="*/ 697 h 1000"/>
              <a:gd name="T32" fmla="*/ 41 w 872"/>
              <a:gd name="T33" fmla="*/ 773 h 1000"/>
              <a:gd name="T34" fmla="*/ 379 w 872"/>
              <a:gd name="T35" fmla="*/ 981 h 1000"/>
              <a:gd name="T36" fmla="*/ 479 w 872"/>
              <a:gd name="T37" fmla="*/ 982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72" h="1000">
                <a:moveTo>
                  <a:pt x="435" y="494"/>
                </a:moveTo>
                <a:lnTo>
                  <a:pt x="435" y="494"/>
                </a:lnTo>
                <a:lnTo>
                  <a:pt x="436" y="494"/>
                </a:lnTo>
                <a:lnTo>
                  <a:pt x="436" y="494"/>
                </a:lnTo>
                <a:lnTo>
                  <a:pt x="435" y="494"/>
                </a:lnTo>
                <a:close/>
                <a:moveTo>
                  <a:pt x="479" y="982"/>
                </a:moveTo>
                <a:lnTo>
                  <a:pt x="479" y="982"/>
                </a:lnTo>
                <a:lnTo>
                  <a:pt x="822" y="783"/>
                </a:lnTo>
                <a:cubicBezTo>
                  <a:pt x="849" y="768"/>
                  <a:pt x="866" y="740"/>
                  <a:pt x="866" y="709"/>
                </a:cubicBezTo>
                <a:lnTo>
                  <a:pt x="871" y="304"/>
                </a:lnTo>
                <a:cubicBezTo>
                  <a:pt x="872" y="273"/>
                  <a:pt x="856" y="244"/>
                  <a:pt x="830" y="228"/>
                </a:cubicBezTo>
                <a:lnTo>
                  <a:pt x="487" y="17"/>
                </a:lnTo>
                <a:cubicBezTo>
                  <a:pt x="459" y="1"/>
                  <a:pt x="425" y="0"/>
                  <a:pt x="397" y="16"/>
                </a:cubicBezTo>
                <a:lnTo>
                  <a:pt x="49" y="217"/>
                </a:lnTo>
                <a:cubicBezTo>
                  <a:pt x="22" y="233"/>
                  <a:pt x="5" y="261"/>
                  <a:pt x="5" y="292"/>
                </a:cubicBezTo>
                <a:lnTo>
                  <a:pt x="0" y="697"/>
                </a:lnTo>
                <a:cubicBezTo>
                  <a:pt x="0" y="728"/>
                  <a:pt x="15" y="757"/>
                  <a:pt x="41" y="773"/>
                </a:cubicBezTo>
                <a:lnTo>
                  <a:pt x="379" y="981"/>
                </a:lnTo>
                <a:cubicBezTo>
                  <a:pt x="410" y="1000"/>
                  <a:pt x="448" y="1000"/>
                  <a:pt x="479" y="982"/>
                </a:cubicBezTo>
                <a:close/>
              </a:path>
            </a:pathLst>
          </a:custGeom>
          <a:solidFill>
            <a:srgbClr val="A483B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0" y="365126"/>
            <a:ext cx="5208495" cy="7644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0" y="1510553"/>
            <a:ext cx="5208495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ED49A894-D57E-4D34-B087-6D0D88D2171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15247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 + kuva 2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5">
            <a:extLst>
              <a:ext uri="{FF2B5EF4-FFF2-40B4-BE49-F238E27FC236}">
                <a16:creationId xmlns:a16="http://schemas.microsoft.com/office/drawing/2014/main" id="{D74262BA-9D73-4349-81A5-6FCE663D0CD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01133" y="6440389"/>
            <a:ext cx="720523" cy="825600"/>
          </a:xfrm>
          <a:custGeom>
            <a:avLst/>
            <a:gdLst>
              <a:gd name="T0" fmla="*/ 435 w 872"/>
              <a:gd name="T1" fmla="*/ 494 h 1000"/>
              <a:gd name="T2" fmla="*/ 435 w 872"/>
              <a:gd name="T3" fmla="*/ 494 h 1000"/>
              <a:gd name="T4" fmla="*/ 436 w 872"/>
              <a:gd name="T5" fmla="*/ 494 h 1000"/>
              <a:gd name="T6" fmla="*/ 436 w 872"/>
              <a:gd name="T7" fmla="*/ 494 h 1000"/>
              <a:gd name="T8" fmla="*/ 435 w 872"/>
              <a:gd name="T9" fmla="*/ 494 h 1000"/>
              <a:gd name="T10" fmla="*/ 479 w 872"/>
              <a:gd name="T11" fmla="*/ 982 h 1000"/>
              <a:gd name="T12" fmla="*/ 479 w 872"/>
              <a:gd name="T13" fmla="*/ 982 h 1000"/>
              <a:gd name="T14" fmla="*/ 822 w 872"/>
              <a:gd name="T15" fmla="*/ 783 h 1000"/>
              <a:gd name="T16" fmla="*/ 866 w 872"/>
              <a:gd name="T17" fmla="*/ 709 h 1000"/>
              <a:gd name="T18" fmla="*/ 871 w 872"/>
              <a:gd name="T19" fmla="*/ 304 h 1000"/>
              <a:gd name="T20" fmla="*/ 830 w 872"/>
              <a:gd name="T21" fmla="*/ 228 h 1000"/>
              <a:gd name="T22" fmla="*/ 487 w 872"/>
              <a:gd name="T23" fmla="*/ 17 h 1000"/>
              <a:gd name="T24" fmla="*/ 397 w 872"/>
              <a:gd name="T25" fmla="*/ 16 h 1000"/>
              <a:gd name="T26" fmla="*/ 49 w 872"/>
              <a:gd name="T27" fmla="*/ 217 h 1000"/>
              <a:gd name="T28" fmla="*/ 5 w 872"/>
              <a:gd name="T29" fmla="*/ 292 h 1000"/>
              <a:gd name="T30" fmla="*/ 0 w 872"/>
              <a:gd name="T31" fmla="*/ 697 h 1000"/>
              <a:gd name="T32" fmla="*/ 41 w 872"/>
              <a:gd name="T33" fmla="*/ 773 h 1000"/>
              <a:gd name="T34" fmla="*/ 379 w 872"/>
              <a:gd name="T35" fmla="*/ 981 h 1000"/>
              <a:gd name="T36" fmla="*/ 479 w 872"/>
              <a:gd name="T37" fmla="*/ 982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72" h="1000">
                <a:moveTo>
                  <a:pt x="435" y="494"/>
                </a:moveTo>
                <a:lnTo>
                  <a:pt x="435" y="494"/>
                </a:lnTo>
                <a:lnTo>
                  <a:pt x="436" y="494"/>
                </a:lnTo>
                <a:lnTo>
                  <a:pt x="436" y="494"/>
                </a:lnTo>
                <a:lnTo>
                  <a:pt x="435" y="494"/>
                </a:lnTo>
                <a:close/>
                <a:moveTo>
                  <a:pt x="479" y="982"/>
                </a:moveTo>
                <a:lnTo>
                  <a:pt x="479" y="982"/>
                </a:lnTo>
                <a:lnTo>
                  <a:pt x="822" y="783"/>
                </a:lnTo>
                <a:cubicBezTo>
                  <a:pt x="849" y="768"/>
                  <a:pt x="866" y="740"/>
                  <a:pt x="866" y="709"/>
                </a:cubicBezTo>
                <a:lnTo>
                  <a:pt x="871" y="304"/>
                </a:lnTo>
                <a:cubicBezTo>
                  <a:pt x="872" y="273"/>
                  <a:pt x="856" y="244"/>
                  <a:pt x="830" y="228"/>
                </a:cubicBezTo>
                <a:lnTo>
                  <a:pt x="487" y="17"/>
                </a:lnTo>
                <a:cubicBezTo>
                  <a:pt x="459" y="1"/>
                  <a:pt x="425" y="0"/>
                  <a:pt x="397" y="16"/>
                </a:cubicBezTo>
                <a:lnTo>
                  <a:pt x="49" y="217"/>
                </a:lnTo>
                <a:cubicBezTo>
                  <a:pt x="22" y="233"/>
                  <a:pt x="5" y="261"/>
                  <a:pt x="5" y="292"/>
                </a:cubicBezTo>
                <a:lnTo>
                  <a:pt x="0" y="697"/>
                </a:lnTo>
                <a:cubicBezTo>
                  <a:pt x="0" y="728"/>
                  <a:pt x="15" y="757"/>
                  <a:pt x="41" y="773"/>
                </a:cubicBezTo>
                <a:lnTo>
                  <a:pt x="379" y="981"/>
                </a:lnTo>
                <a:cubicBezTo>
                  <a:pt x="410" y="1000"/>
                  <a:pt x="448" y="1000"/>
                  <a:pt x="479" y="982"/>
                </a:cubicBezTo>
                <a:close/>
              </a:path>
            </a:pathLst>
          </a:custGeom>
          <a:solidFill>
            <a:srgbClr val="A483B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0" y="365126"/>
            <a:ext cx="5208495" cy="7644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0" y="1510553"/>
            <a:ext cx="5208495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ED49A894-D57E-4D34-B087-6D0D88D2171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 b="0" i="1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66382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0" y="365126"/>
            <a:ext cx="11053483" cy="76442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40" y="1510553"/>
            <a:ext cx="11053483" cy="3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pic>
        <p:nvPicPr>
          <p:cNvPr id="10" name="Kuva 9" descr="Kuva, joka sisältää kohteen teksti, merkki&#10;&#10;Kuvaus luotu automaattisesti">
            <a:extLst>
              <a:ext uri="{FF2B5EF4-FFF2-40B4-BE49-F238E27FC236}">
                <a16:creationId xmlns:a16="http://schemas.microsoft.com/office/drawing/2014/main" id="{E75D73F4-3119-46AC-407D-934B01BAD61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610" y="5614587"/>
            <a:ext cx="2324613" cy="75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5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95" r:id="rId2"/>
    <p:sldLayoutId id="2147483679" r:id="rId3"/>
    <p:sldLayoutId id="2147483697" r:id="rId4"/>
    <p:sldLayoutId id="2147483680" r:id="rId5"/>
    <p:sldLayoutId id="2147483696" r:id="rId6"/>
    <p:sldLayoutId id="2147483681" r:id="rId7"/>
    <p:sldLayoutId id="2147483682" r:id="rId8"/>
    <p:sldLayoutId id="2147483698" r:id="rId9"/>
    <p:sldLayoutId id="2147483687" r:id="rId10"/>
    <p:sldLayoutId id="2147483689" r:id="rId11"/>
    <p:sldLayoutId id="2147483699" r:id="rId12"/>
    <p:sldLayoutId id="2147483690" r:id="rId13"/>
    <p:sldLayoutId id="2147483694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30000"/>
        </a:lnSpc>
        <a:spcBef>
          <a:spcPts val="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34D3CF-96EC-5F87-B472-E243FEA28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9139" y="2113439"/>
            <a:ext cx="10265331" cy="2798901"/>
          </a:xfrm>
        </p:spPr>
        <p:txBody>
          <a:bodyPr/>
          <a:lstStyle/>
          <a:p>
            <a:r>
              <a:rPr lang="fi-FI" sz="7200" dirty="0">
                <a:latin typeface="Frutiger LT Pro 95 UltraBlack" panose="020B0904040504030204" pitchFamily="34" charset="0"/>
              </a:rPr>
              <a:t>Taitaja2024</a:t>
            </a:r>
            <a:br>
              <a:rPr lang="fi-FI" sz="7200" dirty="0">
                <a:latin typeface="Frutiger LT Pro 95 UltraBlack" panose="020B0904040504030204" pitchFamily="34" charset="0"/>
              </a:rPr>
            </a:br>
            <a:r>
              <a:rPr lang="fi-FI" sz="7200" dirty="0">
                <a:latin typeface="Frutiger LT Pro 95 UltraBlack" panose="020B0904040504030204" pitchFamily="34" charset="0"/>
              </a:rPr>
              <a:t>– info joukkueenjohtajille</a:t>
            </a:r>
          </a:p>
        </p:txBody>
      </p:sp>
    </p:spTree>
    <p:extLst>
      <p:ext uri="{BB962C8B-B14F-4D97-AF65-F5344CB8AC3E}">
        <p14:creationId xmlns:p14="http://schemas.microsoft.com/office/powerpoint/2010/main" val="300518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>
            <a:extLst>
              <a:ext uri="{FF2B5EF4-FFF2-40B4-BE49-F238E27FC236}">
                <a16:creationId xmlns:a16="http://schemas.microsoft.com/office/drawing/2014/main" id="{A578521A-76B1-8EEA-4524-A2C13837C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841" y="-447343"/>
            <a:ext cx="10721131" cy="2798901"/>
          </a:xfrm>
        </p:spPr>
        <p:txBody>
          <a:bodyPr/>
          <a:lstStyle/>
          <a:p>
            <a:r>
              <a:rPr lang="fi-FI" sz="4000" dirty="0"/>
              <a:t>Taitaja2024-semifinaalit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63661A4-F6C1-22AB-F077-9306D4C4A5E9}"/>
              </a:ext>
            </a:extLst>
          </p:cNvPr>
          <p:cNvSpPr txBox="1"/>
          <p:nvPr/>
        </p:nvSpPr>
        <p:spPr>
          <a:xfrm>
            <a:off x="376106" y="1559028"/>
            <a:ext cx="1112659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Frutiger LT Com 55 Roman" panose="020B0503030504020204" pitchFamily="34" charset="77"/>
              </a:rPr>
              <a:t>Yhteensä 1903 opiskelijaa tavoittelee paikkaa Taitaja2024-finaalissa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Frutiger LT Com 55 Roman" panose="020B0503030504020204" pitchFamily="34" charset="77"/>
              </a:rPr>
              <a:t>Taitaja2024-semifinaalit järjestetään 29.1.-2.2.2024 välisenä aikana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rgbClr val="000000"/>
                </a:solidFill>
                <a:latin typeface="Frutiger LT Com 55 Roman" panose="020B0503030504020204" pitchFamily="34" charset="77"/>
              </a:rPr>
              <a:t>Tulokset julkaistaan Taitaja2024-verkkosivuilla16.2.2024 niistä lajeista, joista tulokset on tiedossa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rgbClr val="000000"/>
                </a:solidFill>
                <a:latin typeface="Frutiger LT Com 55 Roman" panose="020B0503030504020204" pitchFamily="34" charset="77"/>
              </a:rPr>
              <a:t>Semifinaaleja järjestetään yhteensä 108 eri puolilla Suomea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rgbClr val="000000"/>
                </a:solidFill>
                <a:latin typeface="Frutiger LT Com 55 Roman" panose="020B0503030504020204" pitchFamily="34" charset="77"/>
              </a:rPr>
              <a:t>Yhteensä paikkakuntia 40 </a:t>
            </a:r>
            <a:br>
              <a:rPr lang="fi-FI" sz="1600" dirty="0">
                <a:solidFill>
                  <a:srgbClr val="000000"/>
                </a:solidFill>
                <a:latin typeface="Frutiger LT Com 55 Roman" panose="020B0503030504020204" pitchFamily="34" charset="77"/>
              </a:rPr>
            </a:br>
            <a:endParaRPr lang="fi-FI" sz="1600" dirty="0">
              <a:solidFill>
                <a:srgbClr val="000000"/>
              </a:solidFill>
              <a:latin typeface="Frutiger LT Com 55 Roman" panose="020B0503030504020204" pitchFamily="34" charset="77"/>
            </a:endParaRPr>
          </a:p>
          <a:p>
            <a:r>
              <a:rPr lang="fi-FI" sz="1600" b="1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Pääkaupunkiseutu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I Espoo, Helsinki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Hyvinkää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Järvenpää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Kerava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Porvoo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Vantaa</a:t>
            </a:r>
          </a:p>
          <a:p>
            <a:r>
              <a:rPr lang="fi-FI" sz="1600" b="1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Keski-Suomi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I Jyväskylä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Lievestuore</a:t>
            </a:r>
          </a:p>
          <a:p>
            <a:r>
              <a:rPr lang="fi-FI" sz="1600" b="1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Etelä-Pohjanmaa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I Seinäjoki, Ähtäri</a:t>
            </a:r>
          </a:p>
          <a:p>
            <a:r>
              <a:rPr lang="fi-FI" sz="1600" b="1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Pohjois- ja Keski-Pohjanmaa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 Haukipudas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Kalajoki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Kannus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Kempele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Oulu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Taivalkoski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Ylivieska</a:t>
            </a:r>
          </a:p>
          <a:p>
            <a:r>
              <a:rPr lang="fi-FI" sz="1600" b="1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Etelä-Savo</a:t>
            </a:r>
            <a:r>
              <a:rPr lang="fi-FI" sz="1600" b="1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Mikkeli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Pieksämäki</a:t>
            </a:r>
          </a:p>
          <a:p>
            <a:r>
              <a:rPr lang="fi-FI" sz="1600" b="1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Häme ja Pirkanmaa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 Kangasala, Lahti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Turenki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Ypäjä</a:t>
            </a:r>
          </a:p>
          <a:p>
            <a:r>
              <a:rPr lang="fi-FI" sz="1600" b="1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Lappi ja Kainuu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 Kajaani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Kemi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Rovaniemi, Tornio</a:t>
            </a:r>
          </a:p>
          <a:p>
            <a:r>
              <a:rPr lang="fi-FI" sz="1600" b="1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Pohjois-Karjala ja Pohjois-Savo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 Joensuu, Kuopio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Varkaus </a:t>
            </a:r>
          </a:p>
          <a:p>
            <a:r>
              <a:rPr lang="fi-FI" sz="1600" b="1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Varsinais-Suomi ja Satakunta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 Loimaa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Paimio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Piikkiö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Pori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Raisio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Salo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Turku</a:t>
            </a:r>
            <a:r>
              <a:rPr lang="fi-FI" sz="1600" kern="100" dirty="0"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kern="100" dirty="0">
                <a:effectLst/>
                <a:latin typeface="Frutiger LT Com 55 Roman" panose="020B0503030504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Ulvila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558023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9A0E3A-5EA6-132F-15C9-FD95854B7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9" y="1170278"/>
            <a:ext cx="10515600" cy="1595718"/>
          </a:xfrm>
        </p:spPr>
        <p:txBody>
          <a:bodyPr/>
          <a:lstStyle/>
          <a:p>
            <a:r>
              <a:rPr lang="fi-FI" dirty="0">
                <a:latin typeface="Frutiger LT Pro 55 Roman" panose="020B0803030504030204" pitchFamily="34" charset="77"/>
              </a:rPr>
              <a:t>Majoituksen varaaminen joukkueille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44F1C7BF-1A6A-CCB1-6B8D-80284616B27C}"/>
              </a:ext>
            </a:extLst>
          </p:cNvPr>
          <p:cNvSpPr txBox="1"/>
          <p:nvPr/>
        </p:nvSpPr>
        <p:spPr>
          <a:xfrm>
            <a:off x="597332" y="2554484"/>
            <a:ext cx="1081596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latin typeface="Frutiger LT Com 55 Roman" panose="020B0503030504020204" pitchFamily="34" charset="77"/>
              </a:rPr>
              <a:t>Kiintiöt avautuvat 19.2.2024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latin typeface="Frutiger LT Com 55 Roman" panose="020B0503030504020204" pitchFamily="34" charset="77"/>
              </a:rPr>
              <a:t>Kiintiö auki 11.3.2024 saakka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ffectLst/>
                <a:latin typeface="Frutiger LT Com 55 Roman" panose="020B0503030504020204" pitchFamily="34" charset="77"/>
              </a:rPr>
              <a:t>Joukkue</a:t>
            </a:r>
            <a:r>
              <a:rPr lang="fi-FI" dirty="0">
                <a:latin typeface="Frutiger LT Com 55 Roman" panose="020B0503030504020204" pitchFamily="34" charset="77"/>
              </a:rPr>
              <a:t>enjohtajille toimitetaan sähköpostilla varauslinkki 16.2.2024, kiintiöt avautuvat 19.2.2024.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ffectLst/>
                <a:latin typeface="Frutiger LT Com 55 Roman" panose="020B0503030504020204" pitchFamily="34" charset="77"/>
              </a:rPr>
              <a:t>Kiintiöstä varataan majoitukset joukkueelle, kilpailuhuoltajille ja joukkueenjohtajille.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latin typeface="Frutiger LT Com 55 Roman" panose="020B0503030504020204" pitchFamily="34" charset="77"/>
              </a:rPr>
              <a:t>Etäpaikkakunnille majoitukset kiintiössä</a:t>
            </a:r>
            <a:endParaRPr lang="fi-FI" dirty="0">
              <a:effectLst/>
              <a:latin typeface="Frutiger LT Com 55 Roman" panose="020B0503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6711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8E6157-8781-5495-2C32-3E15937ED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986" y="371952"/>
            <a:ext cx="10515600" cy="1595718"/>
          </a:xfrm>
        </p:spPr>
        <p:txBody>
          <a:bodyPr/>
          <a:lstStyle/>
          <a:p>
            <a:r>
              <a:rPr lang="fi-FI" dirty="0"/>
              <a:t>”</a:t>
            </a:r>
            <a:r>
              <a:rPr lang="fi-FI" dirty="0" err="1"/>
              <a:t>Jäläkipuhheet</a:t>
            </a:r>
            <a:r>
              <a:rPr lang="fi-FI" dirty="0"/>
              <a:t>”</a:t>
            </a:r>
            <a:br>
              <a:rPr lang="fi-FI" dirty="0"/>
            </a:br>
            <a:r>
              <a:rPr lang="fi-FI" dirty="0"/>
              <a:t> kilpailupäivän jälkeen joukkueille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CC51CC2-4710-B088-0B48-7B43A5142F8D}"/>
              </a:ext>
            </a:extLst>
          </p:cNvPr>
          <p:cNvSpPr txBox="1"/>
          <p:nvPr/>
        </p:nvSpPr>
        <p:spPr>
          <a:xfrm>
            <a:off x="1646254" y="1814423"/>
            <a:ext cx="8409063" cy="16114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fi-FI" dirty="0">
                <a:latin typeface="Frutiger LT Com 55 Roman" panose="020B0503030504020204" pitchFamily="34" charset="0"/>
              </a:rPr>
              <a:t>Kuopion jäähalli 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fi-FI" dirty="0">
                <a:latin typeface="Frutiger LT Com 55 Roman" panose="020B0503030504020204" pitchFamily="34" charset="0"/>
              </a:rPr>
              <a:t>Tiistai klo 16.00-19.00</a:t>
            </a:r>
            <a:br>
              <a:rPr lang="fi-FI" dirty="0">
                <a:latin typeface="Frutiger LT Com 55 Roman" panose="020B0503030504020204" pitchFamily="34" charset="0"/>
              </a:rPr>
            </a:br>
            <a:r>
              <a:rPr lang="fi-FI" sz="1800" dirty="0">
                <a:latin typeface="Frutiger LT Com 55 Roman" panose="020B0503030504020204" pitchFamily="34" charset="0"/>
              </a:rPr>
              <a:t>Keski</a:t>
            </a:r>
            <a:r>
              <a:rPr lang="fi-FI" dirty="0">
                <a:latin typeface="Frutiger LT Com 55 Roman" panose="020B0503030504020204" pitchFamily="34" charset="0"/>
              </a:rPr>
              <a:t>viikko 16.00-19.00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fi-FI" dirty="0">
                <a:latin typeface="Frutiger LT Com 55 Roman" panose="020B0503030504020204" pitchFamily="34" charset="0"/>
              </a:rPr>
              <a:t>Kilpailijoille, kilpailuhuoltajille, joukkueenjohtajille ja tuomareille </a:t>
            </a:r>
            <a:endParaRPr lang="fi-FI" sz="1800" dirty="0">
              <a:latin typeface="Frutiger LT Com 55 Roman" panose="020B0503030504020204" pitchFamily="34" charset="0"/>
            </a:endParaRPr>
          </a:p>
        </p:txBody>
      </p:sp>
      <p:pic>
        <p:nvPicPr>
          <p:cNvPr id="2050" name="Picture 2" descr="Kuopion Jäähalli">
            <a:extLst>
              <a:ext uri="{FF2B5EF4-FFF2-40B4-BE49-F238E27FC236}">
                <a16:creationId xmlns:a16="http://schemas.microsoft.com/office/drawing/2014/main" id="{8FEFB99B-0BE6-11C0-6CC1-D46A5CE4D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982" y="3894667"/>
            <a:ext cx="5203546" cy="216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53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09E02C-ACF7-9F74-2204-11894851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838"/>
            <a:ext cx="10515600" cy="1595718"/>
          </a:xfrm>
        </p:spPr>
        <p:txBody>
          <a:bodyPr/>
          <a:lstStyle/>
          <a:p>
            <a:r>
              <a:rPr lang="fi-FI" dirty="0"/>
              <a:t>Seuraavat infot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18AD4948-A267-EB09-F01A-EE64F74E1FC1}"/>
              </a:ext>
            </a:extLst>
          </p:cNvPr>
          <p:cNvSpPr txBox="1"/>
          <p:nvPr/>
        </p:nvSpPr>
        <p:spPr>
          <a:xfrm>
            <a:off x="2559269" y="2511972"/>
            <a:ext cx="7073462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4800" dirty="0">
                <a:latin typeface="Frutiger LT Com 55 Roman" panose="020B0503030504020204" pitchFamily="34" charset="77"/>
              </a:rPr>
              <a:t>15.2.2024</a:t>
            </a:r>
          </a:p>
          <a:p>
            <a:pPr algn="ctr"/>
            <a:r>
              <a:rPr lang="fi-FI" sz="4800" dirty="0">
                <a:latin typeface="Frutiger LT Com 55 Roman" panose="020B0503030504020204" pitchFamily="34" charset="77"/>
              </a:rPr>
              <a:t>21.3.2024</a:t>
            </a:r>
            <a:br>
              <a:rPr lang="fi-FI" sz="4800" dirty="0">
                <a:latin typeface="Frutiger LT Com 55 Roman" panose="020B0503030504020204" pitchFamily="34" charset="77"/>
              </a:rPr>
            </a:br>
            <a:r>
              <a:rPr lang="fi-FI" sz="4800" dirty="0">
                <a:latin typeface="Frutiger LT Com 55 Roman" panose="020B0503030504020204" pitchFamily="34" charset="77"/>
              </a:rPr>
              <a:t>15.4.2024</a:t>
            </a:r>
          </a:p>
        </p:txBody>
      </p:sp>
    </p:spTree>
    <p:extLst>
      <p:ext uri="{BB962C8B-B14F-4D97-AF65-F5344CB8AC3E}">
        <p14:creationId xmlns:p14="http://schemas.microsoft.com/office/powerpoint/2010/main" val="17705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A08376-5911-6A0F-BAEA-01121D2C4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690" y="2425417"/>
            <a:ext cx="10515600" cy="1595718"/>
          </a:xfrm>
        </p:spPr>
        <p:txBody>
          <a:bodyPr/>
          <a:lstStyle/>
          <a:p>
            <a:r>
              <a:rPr lang="fi-FI" sz="11500" dirty="0">
                <a:latin typeface="Frutiger LT Pro 55 Roman" panose="020B0803030504030204" pitchFamily="34" charset="77"/>
              </a:rPr>
              <a:t>Toiveita?</a:t>
            </a:r>
          </a:p>
        </p:txBody>
      </p:sp>
    </p:spTree>
    <p:extLst>
      <p:ext uri="{BB962C8B-B14F-4D97-AF65-F5344CB8AC3E}">
        <p14:creationId xmlns:p14="http://schemas.microsoft.com/office/powerpoint/2010/main" val="346896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59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aitaja">
  <a:themeElements>
    <a:clrScheme name="SkillsFinland">
      <a:dk1>
        <a:sysClr val="windowText" lastClr="000000"/>
      </a:dk1>
      <a:lt1>
        <a:sysClr val="window" lastClr="FFFFFF"/>
      </a:lt1>
      <a:dk2>
        <a:srgbClr val="052A5E"/>
      </a:dk2>
      <a:lt2>
        <a:srgbClr val="E7E6E6"/>
      </a:lt2>
      <a:accent1>
        <a:srgbClr val="D51067"/>
      </a:accent1>
      <a:accent2>
        <a:srgbClr val="FFE200"/>
      </a:accent2>
      <a:accent3>
        <a:srgbClr val="97D700"/>
      </a:accent3>
      <a:accent4>
        <a:srgbClr val="FBB654"/>
      </a:accent4>
      <a:accent5>
        <a:srgbClr val="00BBE6"/>
      </a:accent5>
      <a:accent6>
        <a:srgbClr val="A483B0"/>
      </a:accent6>
      <a:hlink>
        <a:srgbClr val="0563C1"/>
      </a:hlink>
      <a:folHlink>
        <a:srgbClr val="954F72"/>
      </a:folHlink>
    </a:clrScheme>
    <a:fontScheme name="Taitaja2024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itaja2024_esityspohja" id="{3CF5827A-7DA2-4A5E-A76D-D31FC5C95850}" vid="{08DA72BA-3D35-4758-A022-DCF29A5EE4A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48f4b8-ab36-454b-bd80-f564cedd1998" xsi:nil="true"/>
    <lcf76f155ced4ddcb4097134ff3c332f xmlns="994f4031-8f6e-4aca-a1db-0cd126ac9d4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F2D97BE706DAC4C9617E24ADE8EE0E1" ma:contentTypeVersion="14" ma:contentTypeDescription="Luo uusi asiakirja." ma:contentTypeScope="" ma:versionID="807ff40da2f7f2fd75aca424fd4ac2d0">
  <xsd:schema xmlns:xsd="http://www.w3.org/2001/XMLSchema" xmlns:xs="http://www.w3.org/2001/XMLSchema" xmlns:p="http://schemas.microsoft.com/office/2006/metadata/properties" xmlns:ns2="994f4031-8f6e-4aca-a1db-0cd126ac9d47" xmlns:ns3="8bdd9dad-aa65-419c-ab24-545e1515b506" xmlns:ns4="e348f4b8-ab36-454b-bd80-f564cedd1998" targetNamespace="http://schemas.microsoft.com/office/2006/metadata/properties" ma:root="true" ma:fieldsID="0449898de69ccc611209b0681b946077" ns2:_="" ns3:_="" ns4:_="">
    <xsd:import namespace="994f4031-8f6e-4aca-a1db-0cd126ac9d47"/>
    <xsd:import namespace="8bdd9dad-aa65-419c-ab24-545e1515b506"/>
    <xsd:import namespace="e348f4b8-ab36-454b-bd80-f564cedd19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f4031-8f6e-4aca-a1db-0cd126ac9d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Kuvien tunnisteet" ma:readOnly="false" ma:fieldId="{5cf76f15-5ced-4ddc-b409-7134ff3c332f}" ma:taxonomyMulti="true" ma:sspId="9ff719d7-d854-4dfa-b838-39706e50f4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d9dad-aa65-419c-ab24-545e1515b5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8f4b8-ab36-454b-bd80-f564cedd199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60a55c4-db0e-4fa9-9ce4-3212674a10f5}" ma:internalName="TaxCatchAll" ma:showField="CatchAllData" ma:web="8bdd9dad-aa65-419c-ab24-545e1515b5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ADA067-DAF7-4055-ACA5-4578DBB014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044771-B450-4E8B-BA15-F3851D4CC977}">
  <ds:schemaRefs>
    <ds:schemaRef ds:uri="http://schemas.microsoft.com/office/2006/metadata/properties"/>
    <ds:schemaRef ds:uri="http://www.w3.org/XML/1998/namespace"/>
    <ds:schemaRef ds:uri="8bdd9dad-aa65-419c-ab24-545e1515b506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348f4b8-ab36-454b-bd80-f564cedd1998"/>
    <ds:schemaRef ds:uri="994f4031-8f6e-4aca-a1db-0cd126ac9d47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BF600AA-20C4-4365-A320-EA697701F8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4f4031-8f6e-4aca-a1db-0cd126ac9d47"/>
    <ds:schemaRef ds:uri="8bdd9dad-aa65-419c-ab24-545e1515b506"/>
    <ds:schemaRef ds:uri="e348f4b8-ab36-454b-bd80-f564cedd19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Taitaja_esittely</Template>
  <TotalTime>127</TotalTime>
  <Words>200</Words>
  <Application>Microsoft Macintosh PowerPoint</Application>
  <PresentationFormat>Laajakuva</PresentationFormat>
  <Paragraphs>30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5" baseType="lpstr">
      <vt:lpstr>Arial</vt:lpstr>
      <vt:lpstr>Calibri</vt:lpstr>
      <vt:lpstr>Frutiger LT Pro 95 UltraBlack</vt:lpstr>
      <vt:lpstr>Wingdings</vt:lpstr>
      <vt:lpstr>Frutiger LT Pro 55 Roman</vt:lpstr>
      <vt:lpstr>Frutiger LT Com 55 Roman</vt:lpstr>
      <vt:lpstr>Arial Black</vt:lpstr>
      <vt:lpstr>Taitaja</vt:lpstr>
      <vt:lpstr>Taitaja2024 – info joukkueenjohtajille</vt:lpstr>
      <vt:lpstr>Taitaja2024-semifinaalit</vt:lpstr>
      <vt:lpstr>Majoituksen varaaminen joukkueille</vt:lpstr>
      <vt:lpstr>”Jäläkipuhheet”  kilpailupäivän jälkeen joukkueille</vt:lpstr>
      <vt:lpstr>Seuraavat infot</vt:lpstr>
      <vt:lpstr>Toiveita?</vt:lpstr>
      <vt:lpstr>PowerPoint-esitys</vt:lpstr>
    </vt:vector>
  </TitlesOfParts>
  <Company>Savonkoulutus kuntayhtyma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Mikä on Taitaja?</dc:title>
  <dc:creator>Makkonen Petteri</dc:creator>
  <cp:lastModifiedBy>Laitinen Heli</cp:lastModifiedBy>
  <cp:revision>14</cp:revision>
  <dcterms:created xsi:type="dcterms:W3CDTF">2023-09-13T10:31:35Z</dcterms:created>
  <dcterms:modified xsi:type="dcterms:W3CDTF">2024-01-10T13:43:11Z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0x0101003F2D97BE706DAC4C9617E24ADE8EE0E1</vt:lpwstr>
  </property>
  <property fmtid="{D5CDD505-2E9C-101B-9397-08002B2CF9AE}" pid="3" name="MediaServiceImageTags">
    <vt:lpwstr/>
  </property>
</Properties>
</file>