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6" r:id="rId5"/>
    <p:sldId id="259" r:id="rId6"/>
    <p:sldId id="267" r:id="rId7"/>
    <p:sldId id="265" r:id="rId8"/>
    <p:sldId id="269" r:id="rId9"/>
    <p:sldId id="279" r:id="rId10"/>
    <p:sldId id="270" r:id="rId11"/>
    <p:sldId id="280" r:id="rId12"/>
    <p:sldId id="275" r:id="rId13"/>
    <p:sldId id="276" r:id="rId14"/>
    <p:sldId id="277" r:id="rId15"/>
    <p:sldId id="278" r:id="rId16"/>
    <p:sldId id="262" r:id="rId17"/>
    <p:sldId id="271" r:id="rId18"/>
    <p:sldId id="260" r:id="rId19"/>
    <p:sldId id="273" r:id="rId20"/>
    <p:sldId id="272" r:id="rId21"/>
    <p:sldId id="263" r:id="rId22"/>
    <p:sldId id="266" r:id="rId2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D0EB"/>
    <a:srgbClr val="C69214"/>
    <a:srgbClr val="003764"/>
    <a:srgbClr val="0084AD"/>
    <a:srgbClr val="8AE2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E55B00-09F6-4A12-9E15-98CD4E136B5B}" v="13" dt="2024-04-26T10:27:06.2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86467" autoAdjust="0"/>
  </p:normalViewPr>
  <p:slideViewPr>
    <p:cSldViewPr snapToGrid="0">
      <p:cViewPr varScale="1">
        <p:scale>
          <a:sx n="54" d="100"/>
          <a:sy n="54" d="100"/>
        </p:scale>
        <p:origin x="400" y="92"/>
      </p:cViewPr>
      <p:guideLst/>
    </p:cSldViewPr>
  </p:slideViewPr>
  <p:outlineViewPr>
    <p:cViewPr>
      <p:scale>
        <a:sx n="33" d="100"/>
        <a:sy n="33" d="100"/>
      </p:scale>
      <p:origin x="0" y="-62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pio Kattainen" userId="61fe3dd588e7aaee" providerId="LiveId" clId="{63E55B00-09F6-4A12-9E15-98CD4E136B5B}"/>
    <pc:docChg chg="undo custSel addSld delSld modSld">
      <pc:chgData name="Tapio Kattainen" userId="61fe3dd588e7aaee" providerId="LiveId" clId="{63E55B00-09F6-4A12-9E15-98CD4E136B5B}" dt="2024-04-29T09:52:49.246" v="6613" actId="20577"/>
      <pc:docMkLst>
        <pc:docMk/>
      </pc:docMkLst>
      <pc:sldChg chg="modSp mod">
        <pc:chgData name="Tapio Kattainen" userId="61fe3dd588e7aaee" providerId="LiveId" clId="{63E55B00-09F6-4A12-9E15-98CD4E136B5B}" dt="2024-04-20T09:52:32.611" v="42" actId="20577"/>
        <pc:sldMkLst>
          <pc:docMk/>
          <pc:sldMk cId="782385677" sldId="256"/>
        </pc:sldMkLst>
        <pc:spChg chg="mod">
          <ac:chgData name="Tapio Kattainen" userId="61fe3dd588e7aaee" providerId="LiveId" clId="{63E55B00-09F6-4A12-9E15-98CD4E136B5B}" dt="2024-04-20T09:52:32.611" v="42" actId="20577"/>
          <ac:spMkLst>
            <pc:docMk/>
            <pc:sldMk cId="782385677" sldId="256"/>
            <ac:spMk id="2" creationId="{00000000-0000-0000-0000-000000000000}"/>
          </ac:spMkLst>
        </pc:spChg>
      </pc:sldChg>
      <pc:sldChg chg="addSp delSp modSp mod">
        <pc:chgData name="Tapio Kattainen" userId="61fe3dd588e7aaee" providerId="LiveId" clId="{63E55B00-09F6-4A12-9E15-98CD4E136B5B}" dt="2024-04-26T10:15:10.455" v="4536" actId="20577"/>
        <pc:sldMkLst>
          <pc:docMk/>
          <pc:sldMk cId="667105698" sldId="259"/>
        </pc:sldMkLst>
        <pc:spChg chg="del">
          <ac:chgData name="Tapio Kattainen" userId="61fe3dd588e7aaee" providerId="LiveId" clId="{63E55B00-09F6-4A12-9E15-98CD4E136B5B}" dt="2024-04-20T09:54:04.583" v="44" actId="478"/>
          <ac:spMkLst>
            <pc:docMk/>
            <pc:sldMk cId="667105698" sldId="259"/>
            <ac:spMk id="2" creationId="{139FF6DC-6637-4F3D-A1A3-5D5AD03A5FE9}"/>
          </ac:spMkLst>
        </pc:spChg>
        <pc:spChg chg="del">
          <ac:chgData name="Tapio Kattainen" userId="61fe3dd588e7aaee" providerId="LiveId" clId="{63E55B00-09F6-4A12-9E15-98CD4E136B5B}" dt="2024-04-20T09:54:04.583" v="44" actId="478"/>
          <ac:spMkLst>
            <pc:docMk/>
            <pc:sldMk cId="667105698" sldId="259"/>
            <ac:spMk id="3" creationId="{5C924079-9895-4190-A421-25C260E2155D}"/>
          </ac:spMkLst>
        </pc:spChg>
        <pc:spChg chg="add mod">
          <ac:chgData name="Tapio Kattainen" userId="61fe3dd588e7aaee" providerId="LiveId" clId="{63E55B00-09F6-4A12-9E15-98CD4E136B5B}" dt="2024-04-20T09:54:44.639" v="47"/>
          <ac:spMkLst>
            <pc:docMk/>
            <pc:sldMk cId="667105698" sldId="259"/>
            <ac:spMk id="5" creationId="{CC4125FC-C61E-D1EA-3BA9-69B1EC9D6C20}"/>
          </ac:spMkLst>
        </pc:spChg>
        <pc:spChg chg="add mod">
          <ac:chgData name="Tapio Kattainen" userId="61fe3dd588e7aaee" providerId="LiveId" clId="{63E55B00-09F6-4A12-9E15-98CD4E136B5B}" dt="2024-04-26T10:15:10.455" v="4536" actId="20577"/>
          <ac:spMkLst>
            <pc:docMk/>
            <pc:sldMk cId="667105698" sldId="259"/>
            <ac:spMk id="8" creationId="{5E516A2B-FB4E-AEEB-4D29-678713D26DD9}"/>
          </ac:spMkLst>
        </pc:spChg>
        <pc:spChg chg="add del">
          <ac:chgData name="Tapio Kattainen" userId="61fe3dd588e7aaee" providerId="LiveId" clId="{63E55B00-09F6-4A12-9E15-98CD4E136B5B}" dt="2024-04-20T09:54:10.471" v="46" actId="22"/>
          <ac:spMkLst>
            <pc:docMk/>
            <pc:sldMk cId="667105698" sldId="259"/>
            <ac:spMk id="10" creationId="{97A2EC65-B439-DD50-DCA4-90158EE840B6}"/>
          </ac:spMkLst>
        </pc:spChg>
        <pc:picChg chg="del">
          <ac:chgData name="Tapio Kattainen" userId="61fe3dd588e7aaee" providerId="LiveId" clId="{63E55B00-09F6-4A12-9E15-98CD4E136B5B}" dt="2024-04-20T09:54:04.583" v="44" actId="478"/>
          <ac:picMkLst>
            <pc:docMk/>
            <pc:sldMk cId="667105698" sldId="259"/>
            <ac:picMk id="6" creationId="{A55A290A-4B89-4AAA-8E1E-B207D76D99D6}"/>
          </ac:picMkLst>
        </pc:picChg>
      </pc:sldChg>
      <pc:sldChg chg="modSp mod">
        <pc:chgData name="Tapio Kattainen" userId="61fe3dd588e7aaee" providerId="LiveId" clId="{63E55B00-09F6-4A12-9E15-98CD4E136B5B}" dt="2024-04-26T10:42:29.778" v="5636" actId="20577"/>
        <pc:sldMkLst>
          <pc:docMk/>
          <pc:sldMk cId="3912559731" sldId="260"/>
        </pc:sldMkLst>
        <pc:spChg chg="mod">
          <ac:chgData name="Tapio Kattainen" userId="61fe3dd588e7aaee" providerId="LiveId" clId="{63E55B00-09F6-4A12-9E15-98CD4E136B5B}" dt="2024-04-20T11:02:50.926" v="2160" actId="20577"/>
          <ac:spMkLst>
            <pc:docMk/>
            <pc:sldMk cId="3912559731" sldId="260"/>
            <ac:spMk id="2" creationId="{139FF6DC-6637-4F3D-A1A3-5D5AD03A5FE9}"/>
          </ac:spMkLst>
        </pc:spChg>
        <pc:spChg chg="mod">
          <ac:chgData name="Tapio Kattainen" userId="61fe3dd588e7aaee" providerId="LiveId" clId="{63E55B00-09F6-4A12-9E15-98CD4E136B5B}" dt="2024-04-26T10:42:29.778" v="5636" actId="20577"/>
          <ac:spMkLst>
            <pc:docMk/>
            <pc:sldMk cId="3912559731" sldId="260"/>
            <ac:spMk id="3" creationId="{5C924079-9895-4190-A421-25C260E2155D}"/>
          </ac:spMkLst>
        </pc:spChg>
      </pc:sldChg>
      <pc:sldChg chg="modSp mod">
        <pc:chgData name="Tapio Kattainen" userId="61fe3dd588e7aaee" providerId="LiveId" clId="{63E55B00-09F6-4A12-9E15-98CD4E136B5B}" dt="2024-04-26T10:22:16.398" v="4648" actId="20577"/>
        <pc:sldMkLst>
          <pc:docMk/>
          <pc:sldMk cId="2045879476" sldId="262"/>
        </pc:sldMkLst>
        <pc:spChg chg="mod">
          <ac:chgData name="Tapio Kattainen" userId="61fe3dd588e7aaee" providerId="LiveId" clId="{63E55B00-09F6-4A12-9E15-98CD4E136B5B}" dt="2024-04-26T10:22:16.398" v="4648" actId="20577"/>
          <ac:spMkLst>
            <pc:docMk/>
            <pc:sldMk cId="2045879476" sldId="262"/>
            <ac:spMk id="3" creationId="{5C924079-9895-4190-A421-25C260E2155D}"/>
          </ac:spMkLst>
        </pc:spChg>
      </pc:sldChg>
      <pc:sldChg chg="modSp mod">
        <pc:chgData name="Tapio Kattainen" userId="61fe3dd588e7aaee" providerId="LiveId" clId="{63E55B00-09F6-4A12-9E15-98CD4E136B5B}" dt="2024-04-20T11:12:09.097" v="2495" actId="20577"/>
        <pc:sldMkLst>
          <pc:docMk/>
          <pc:sldMk cId="3722511519" sldId="263"/>
        </pc:sldMkLst>
        <pc:spChg chg="mod">
          <ac:chgData name="Tapio Kattainen" userId="61fe3dd588e7aaee" providerId="LiveId" clId="{63E55B00-09F6-4A12-9E15-98CD4E136B5B}" dt="2024-04-20T11:10:01.235" v="2403" actId="20577"/>
          <ac:spMkLst>
            <pc:docMk/>
            <pc:sldMk cId="3722511519" sldId="263"/>
            <ac:spMk id="2" creationId="{139FF6DC-6637-4F3D-A1A3-5D5AD03A5FE9}"/>
          </ac:spMkLst>
        </pc:spChg>
        <pc:spChg chg="mod">
          <ac:chgData name="Tapio Kattainen" userId="61fe3dd588e7aaee" providerId="LiveId" clId="{63E55B00-09F6-4A12-9E15-98CD4E136B5B}" dt="2024-04-20T11:12:09.097" v="2495" actId="20577"/>
          <ac:spMkLst>
            <pc:docMk/>
            <pc:sldMk cId="3722511519" sldId="263"/>
            <ac:spMk id="3" creationId="{5C924079-9895-4190-A421-25C260E2155D}"/>
          </ac:spMkLst>
        </pc:spChg>
      </pc:sldChg>
      <pc:sldChg chg="del">
        <pc:chgData name="Tapio Kattainen" userId="61fe3dd588e7aaee" providerId="LiveId" clId="{63E55B00-09F6-4A12-9E15-98CD4E136B5B}" dt="2024-04-20T11:13:14.584" v="2496" actId="47"/>
        <pc:sldMkLst>
          <pc:docMk/>
          <pc:sldMk cId="2989639334" sldId="264"/>
        </pc:sldMkLst>
      </pc:sldChg>
      <pc:sldChg chg="modSp mod">
        <pc:chgData name="Tapio Kattainen" userId="61fe3dd588e7aaee" providerId="LiveId" clId="{63E55B00-09F6-4A12-9E15-98CD4E136B5B}" dt="2024-04-20T12:05:16.306" v="4009"/>
        <pc:sldMkLst>
          <pc:docMk/>
          <pc:sldMk cId="2879998671" sldId="265"/>
        </pc:sldMkLst>
        <pc:spChg chg="mod">
          <ac:chgData name="Tapio Kattainen" userId="61fe3dd588e7aaee" providerId="LiveId" clId="{63E55B00-09F6-4A12-9E15-98CD4E136B5B}" dt="2024-04-20T12:05:16.306" v="4009"/>
          <ac:spMkLst>
            <pc:docMk/>
            <pc:sldMk cId="2879998671" sldId="265"/>
            <ac:spMk id="3" creationId="{5C924079-9895-4190-A421-25C260E2155D}"/>
          </ac:spMkLst>
        </pc:spChg>
      </pc:sldChg>
      <pc:sldChg chg="modSp mod">
        <pc:chgData name="Tapio Kattainen" userId="61fe3dd588e7aaee" providerId="LiveId" clId="{63E55B00-09F6-4A12-9E15-98CD4E136B5B}" dt="2024-04-26T10:50:09.405" v="6001" actId="255"/>
        <pc:sldMkLst>
          <pc:docMk/>
          <pc:sldMk cId="2075736571" sldId="266"/>
        </pc:sldMkLst>
        <pc:spChg chg="mod">
          <ac:chgData name="Tapio Kattainen" userId="61fe3dd588e7aaee" providerId="LiveId" clId="{63E55B00-09F6-4A12-9E15-98CD4E136B5B}" dt="2024-04-26T10:50:09.405" v="6001" actId="255"/>
          <ac:spMkLst>
            <pc:docMk/>
            <pc:sldMk cId="2075736571" sldId="266"/>
            <ac:spMk id="3" creationId="{5C924079-9895-4190-A421-25C260E2155D}"/>
          </ac:spMkLst>
        </pc:spChg>
      </pc:sldChg>
      <pc:sldChg chg="modSp add mod">
        <pc:chgData name="Tapio Kattainen" userId="61fe3dd588e7aaee" providerId="LiveId" clId="{63E55B00-09F6-4A12-9E15-98CD4E136B5B}" dt="2024-04-20T10:03:20.130" v="189" actId="113"/>
        <pc:sldMkLst>
          <pc:docMk/>
          <pc:sldMk cId="622091875" sldId="267"/>
        </pc:sldMkLst>
        <pc:spChg chg="mod">
          <ac:chgData name="Tapio Kattainen" userId="61fe3dd588e7aaee" providerId="LiveId" clId="{63E55B00-09F6-4A12-9E15-98CD4E136B5B}" dt="2024-04-20T10:03:20.130" v="189" actId="113"/>
          <ac:spMkLst>
            <pc:docMk/>
            <pc:sldMk cId="622091875" sldId="267"/>
            <ac:spMk id="3" creationId="{5C924079-9895-4190-A421-25C260E2155D}"/>
          </ac:spMkLst>
        </pc:spChg>
      </pc:sldChg>
      <pc:sldChg chg="add del">
        <pc:chgData name="Tapio Kattainen" userId="61fe3dd588e7aaee" providerId="LiveId" clId="{63E55B00-09F6-4A12-9E15-98CD4E136B5B}" dt="2024-04-20T10:06:05.400" v="215" actId="47"/>
        <pc:sldMkLst>
          <pc:docMk/>
          <pc:sldMk cId="2715583407" sldId="268"/>
        </pc:sldMkLst>
      </pc:sldChg>
      <pc:sldChg chg="modSp add mod">
        <pc:chgData name="Tapio Kattainen" userId="61fe3dd588e7aaee" providerId="LiveId" clId="{63E55B00-09F6-4A12-9E15-98CD4E136B5B}" dt="2024-04-26T10:52:51.783" v="6091" actId="20577"/>
        <pc:sldMkLst>
          <pc:docMk/>
          <pc:sldMk cId="1935836409" sldId="269"/>
        </pc:sldMkLst>
        <pc:spChg chg="mod">
          <ac:chgData name="Tapio Kattainen" userId="61fe3dd588e7aaee" providerId="LiveId" clId="{63E55B00-09F6-4A12-9E15-98CD4E136B5B}" dt="2024-04-26T06:00:57.384" v="4040" actId="6549"/>
          <ac:spMkLst>
            <pc:docMk/>
            <pc:sldMk cId="1935836409" sldId="269"/>
            <ac:spMk id="2" creationId="{139FF6DC-6637-4F3D-A1A3-5D5AD03A5FE9}"/>
          </ac:spMkLst>
        </pc:spChg>
        <pc:spChg chg="mod">
          <ac:chgData name="Tapio Kattainen" userId="61fe3dd588e7aaee" providerId="LiveId" clId="{63E55B00-09F6-4A12-9E15-98CD4E136B5B}" dt="2024-04-26T10:52:51.783" v="6091" actId="20577"/>
          <ac:spMkLst>
            <pc:docMk/>
            <pc:sldMk cId="1935836409" sldId="269"/>
            <ac:spMk id="3" creationId="{5C924079-9895-4190-A421-25C260E2155D}"/>
          </ac:spMkLst>
        </pc:spChg>
      </pc:sldChg>
      <pc:sldChg chg="modSp add mod">
        <pc:chgData name="Tapio Kattainen" userId="61fe3dd588e7aaee" providerId="LiveId" clId="{63E55B00-09F6-4A12-9E15-98CD4E136B5B}" dt="2024-04-26T10:54:42.979" v="6093"/>
        <pc:sldMkLst>
          <pc:docMk/>
          <pc:sldMk cId="1584859462" sldId="270"/>
        </pc:sldMkLst>
        <pc:spChg chg="mod">
          <ac:chgData name="Tapio Kattainen" userId="61fe3dd588e7aaee" providerId="LiveId" clId="{63E55B00-09F6-4A12-9E15-98CD4E136B5B}" dt="2024-04-20T10:19:45.422" v="985" actId="20577"/>
          <ac:spMkLst>
            <pc:docMk/>
            <pc:sldMk cId="1584859462" sldId="270"/>
            <ac:spMk id="2" creationId="{139FF6DC-6637-4F3D-A1A3-5D5AD03A5FE9}"/>
          </ac:spMkLst>
        </pc:spChg>
        <pc:spChg chg="mod">
          <ac:chgData name="Tapio Kattainen" userId="61fe3dd588e7aaee" providerId="LiveId" clId="{63E55B00-09F6-4A12-9E15-98CD4E136B5B}" dt="2024-04-26T10:54:42.979" v="6093"/>
          <ac:spMkLst>
            <pc:docMk/>
            <pc:sldMk cId="1584859462" sldId="270"/>
            <ac:spMk id="3" creationId="{5C924079-9895-4190-A421-25C260E2155D}"/>
          </ac:spMkLst>
        </pc:spChg>
      </pc:sldChg>
      <pc:sldChg chg="modSp add mod">
        <pc:chgData name="Tapio Kattainen" userId="61fe3dd588e7aaee" providerId="LiveId" clId="{63E55B00-09F6-4A12-9E15-98CD4E136B5B}" dt="2024-04-20T12:02:03.111" v="3943" actId="20577"/>
        <pc:sldMkLst>
          <pc:docMk/>
          <pc:sldMk cId="1870185036" sldId="271"/>
        </pc:sldMkLst>
        <pc:spChg chg="mod">
          <ac:chgData name="Tapio Kattainen" userId="61fe3dd588e7aaee" providerId="LiveId" clId="{63E55B00-09F6-4A12-9E15-98CD4E136B5B}" dt="2024-04-20T10:26:27.452" v="1350" actId="20577"/>
          <ac:spMkLst>
            <pc:docMk/>
            <pc:sldMk cId="1870185036" sldId="271"/>
            <ac:spMk id="2" creationId="{139FF6DC-6637-4F3D-A1A3-5D5AD03A5FE9}"/>
          </ac:spMkLst>
        </pc:spChg>
        <pc:spChg chg="mod">
          <ac:chgData name="Tapio Kattainen" userId="61fe3dd588e7aaee" providerId="LiveId" clId="{63E55B00-09F6-4A12-9E15-98CD4E136B5B}" dt="2024-04-20T12:02:03.111" v="3943" actId="20577"/>
          <ac:spMkLst>
            <pc:docMk/>
            <pc:sldMk cId="1870185036" sldId="271"/>
            <ac:spMk id="3" creationId="{5C924079-9895-4190-A421-25C260E2155D}"/>
          </ac:spMkLst>
        </pc:spChg>
      </pc:sldChg>
      <pc:sldChg chg="modSp add mod">
        <pc:chgData name="Tapio Kattainen" userId="61fe3dd588e7aaee" providerId="LiveId" clId="{63E55B00-09F6-4A12-9E15-98CD4E136B5B}" dt="2024-04-29T09:52:49.246" v="6613" actId="20577"/>
        <pc:sldMkLst>
          <pc:docMk/>
          <pc:sldMk cId="795525673" sldId="272"/>
        </pc:sldMkLst>
        <pc:spChg chg="mod">
          <ac:chgData name="Tapio Kattainen" userId="61fe3dd588e7aaee" providerId="LiveId" clId="{63E55B00-09F6-4A12-9E15-98CD4E136B5B}" dt="2024-04-29T09:52:49.246" v="6613" actId="20577"/>
          <ac:spMkLst>
            <pc:docMk/>
            <pc:sldMk cId="795525673" sldId="272"/>
            <ac:spMk id="2" creationId="{139FF6DC-6637-4F3D-A1A3-5D5AD03A5FE9}"/>
          </ac:spMkLst>
        </pc:spChg>
        <pc:spChg chg="mod">
          <ac:chgData name="Tapio Kattainen" userId="61fe3dd588e7aaee" providerId="LiveId" clId="{63E55B00-09F6-4A12-9E15-98CD4E136B5B}" dt="2024-04-26T10:49:01.271" v="6000" actId="6549"/>
          <ac:spMkLst>
            <pc:docMk/>
            <pc:sldMk cId="795525673" sldId="272"/>
            <ac:spMk id="3" creationId="{5C924079-9895-4190-A421-25C260E2155D}"/>
          </ac:spMkLst>
        </pc:spChg>
      </pc:sldChg>
      <pc:sldChg chg="modSp add mod">
        <pc:chgData name="Tapio Kattainen" userId="61fe3dd588e7aaee" providerId="LiveId" clId="{63E55B00-09F6-4A12-9E15-98CD4E136B5B}" dt="2024-04-26T10:41:34.931" v="5598" actId="20577"/>
        <pc:sldMkLst>
          <pc:docMk/>
          <pc:sldMk cId="1391018859" sldId="273"/>
        </pc:sldMkLst>
        <pc:spChg chg="mod">
          <ac:chgData name="Tapio Kattainen" userId="61fe3dd588e7aaee" providerId="LiveId" clId="{63E55B00-09F6-4A12-9E15-98CD4E136B5B}" dt="2024-04-20T11:02:56.860" v="2162" actId="20577"/>
          <ac:spMkLst>
            <pc:docMk/>
            <pc:sldMk cId="1391018859" sldId="273"/>
            <ac:spMk id="2" creationId="{139FF6DC-6637-4F3D-A1A3-5D5AD03A5FE9}"/>
          </ac:spMkLst>
        </pc:spChg>
        <pc:spChg chg="mod">
          <ac:chgData name="Tapio Kattainen" userId="61fe3dd588e7aaee" providerId="LiveId" clId="{63E55B00-09F6-4A12-9E15-98CD4E136B5B}" dt="2024-04-26T10:41:34.931" v="5598" actId="20577"/>
          <ac:spMkLst>
            <pc:docMk/>
            <pc:sldMk cId="1391018859" sldId="273"/>
            <ac:spMk id="3" creationId="{5C924079-9895-4190-A421-25C260E2155D}"/>
          </ac:spMkLst>
        </pc:spChg>
      </pc:sldChg>
      <pc:sldChg chg="modSp add del mod">
        <pc:chgData name="Tapio Kattainen" userId="61fe3dd588e7aaee" providerId="LiveId" clId="{63E55B00-09F6-4A12-9E15-98CD4E136B5B}" dt="2024-04-26T10:43:47.506" v="5637" actId="47"/>
        <pc:sldMkLst>
          <pc:docMk/>
          <pc:sldMk cId="2571780465" sldId="274"/>
        </pc:sldMkLst>
        <pc:spChg chg="mod">
          <ac:chgData name="Tapio Kattainen" userId="61fe3dd588e7aaee" providerId="LiveId" clId="{63E55B00-09F6-4A12-9E15-98CD4E136B5B}" dt="2024-04-20T11:04:44.419" v="2179" actId="20577"/>
          <ac:spMkLst>
            <pc:docMk/>
            <pc:sldMk cId="2571780465" sldId="274"/>
            <ac:spMk id="2" creationId="{139FF6DC-6637-4F3D-A1A3-5D5AD03A5FE9}"/>
          </ac:spMkLst>
        </pc:spChg>
        <pc:spChg chg="mod">
          <ac:chgData name="Tapio Kattainen" userId="61fe3dd588e7aaee" providerId="LiveId" clId="{63E55B00-09F6-4A12-9E15-98CD4E136B5B}" dt="2024-04-20T12:06:41.773" v="4013" actId="20577"/>
          <ac:spMkLst>
            <pc:docMk/>
            <pc:sldMk cId="2571780465" sldId="274"/>
            <ac:spMk id="3" creationId="{5C924079-9895-4190-A421-25C260E2155D}"/>
          </ac:spMkLst>
        </pc:spChg>
      </pc:sldChg>
      <pc:sldChg chg="modSp add mod">
        <pc:chgData name="Tapio Kattainen" userId="61fe3dd588e7aaee" providerId="LiveId" clId="{63E55B00-09F6-4A12-9E15-98CD4E136B5B}" dt="2024-04-26T10:57:38.881" v="6200" actId="20577"/>
        <pc:sldMkLst>
          <pc:docMk/>
          <pc:sldMk cId="897330889" sldId="275"/>
        </pc:sldMkLst>
        <pc:spChg chg="mod">
          <ac:chgData name="Tapio Kattainen" userId="61fe3dd588e7aaee" providerId="LiveId" clId="{63E55B00-09F6-4A12-9E15-98CD4E136B5B}" dt="2024-04-20T11:33:46.986" v="3102" actId="20577"/>
          <ac:spMkLst>
            <pc:docMk/>
            <pc:sldMk cId="897330889" sldId="275"/>
            <ac:spMk id="2" creationId="{139FF6DC-6637-4F3D-A1A3-5D5AD03A5FE9}"/>
          </ac:spMkLst>
        </pc:spChg>
        <pc:spChg chg="mod">
          <ac:chgData name="Tapio Kattainen" userId="61fe3dd588e7aaee" providerId="LiveId" clId="{63E55B00-09F6-4A12-9E15-98CD4E136B5B}" dt="2024-04-26T10:57:38.881" v="6200" actId="20577"/>
          <ac:spMkLst>
            <pc:docMk/>
            <pc:sldMk cId="897330889" sldId="275"/>
            <ac:spMk id="3" creationId="{5C924079-9895-4190-A421-25C260E2155D}"/>
          </ac:spMkLst>
        </pc:spChg>
      </pc:sldChg>
      <pc:sldChg chg="modSp add mod">
        <pc:chgData name="Tapio Kattainen" userId="61fe3dd588e7aaee" providerId="LiveId" clId="{63E55B00-09F6-4A12-9E15-98CD4E136B5B}" dt="2024-04-29T09:48:18.957" v="6611" actId="6549"/>
        <pc:sldMkLst>
          <pc:docMk/>
          <pc:sldMk cId="2981066086" sldId="276"/>
        </pc:sldMkLst>
        <pc:spChg chg="mod">
          <ac:chgData name="Tapio Kattainen" userId="61fe3dd588e7aaee" providerId="LiveId" clId="{63E55B00-09F6-4A12-9E15-98CD4E136B5B}" dt="2024-04-20T11:33:52.619" v="3104" actId="20577"/>
          <ac:spMkLst>
            <pc:docMk/>
            <pc:sldMk cId="2981066086" sldId="276"/>
            <ac:spMk id="2" creationId="{139FF6DC-6637-4F3D-A1A3-5D5AD03A5FE9}"/>
          </ac:spMkLst>
        </pc:spChg>
        <pc:spChg chg="mod">
          <ac:chgData name="Tapio Kattainen" userId="61fe3dd588e7aaee" providerId="LiveId" clId="{63E55B00-09F6-4A12-9E15-98CD4E136B5B}" dt="2024-04-29T09:48:18.957" v="6611" actId="6549"/>
          <ac:spMkLst>
            <pc:docMk/>
            <pc:sldMk cId="2981066086" sldId="276"/>
            <ac:spMk id="3" creationId="{5C924079-9895-4190-A421-25C260E2155D}"/>
          </ac:spMkLst>
        </pc:spChg>
      </pc:sldChg>
      <pc:sldChg chg="modSp add mod">
        <pc:chgData name="Tapio Kattainen" userId="61fe3dd588e7aaee" providerId="LiveId" clId="{63E55B00-09F6-4A12-9E15-98CD4E136B5B}" dt="2024-04-20T11:38:37.548" v="3138" actId="20577"/>
        <pc:sldMkLst>
          <pc:docMk/>
          <pc:sldMk cId="3452290530" sldId="277"/>
        </pc:sldMkLst>
        <pc:spChg chg="mod">
          <ac:chgData name="Tapio Kattainen" userId="61fe3dd588e7aaee" providerId="LiveId" clId="{63E55B00-09F6-4A12-9E15-98CD4E136B5B}" dt="2024-04-20T11:36:03.368" v="3124" actId="20577"/>
          <ac:spMkLst>
            <pc:docMk/>
            <pc:sldMk cId="3452290530" sldId="277"/>
            <ac:spMk id="2" creationId="{139FF6DC-6637-4F3D-A1A3-5D5AD03A5FE9}"/>
          </ac:spMkLst>
        </pc:spChg>
        <pc:spChg chg="mod">
          <ac:chgData name="Tapio Kattainen" userId="61fe3dd588e7aaee" providerId="LiveId" clId="{63E55B00-09F6-4A12-9E15-98CD4E136B5B}" dt="2024-04-20T11:38:37.548" v="3138" actId="20577"/>
          <ac:spMkLst>
            <pc:docMk/>
            <pc:sldMk cId="3452290530" sldId="277"/>
            <ac:spMk id="3" creationId="{5C924079-9895-4190-A421-25C260E2155D}"/>
          </ac:spMkLst>
        </pc:spChg>
      </pc:sldChg>
      <pc:sldChg chg="modSp add mod">
        <pc:chgData name="Tapio Kattainen" userId="61fe3dd588e7aaee" providerId="LiveId" clId="{63E55B00-09F6-4A12-9E15-98CD4E136B5B}" dt="2024-04-29T09:39:01.309" v="6610" actId="20577"/>
        <pc:sldMkLst>
          <pc:docMk/>
          <pc:sldMk cId="3478557477" sldId="278"/>
        </pc:sldMkLst>
        <pc:spChg chg="mod">
          <ac:chgData name="Tapio Kattainen" userId="61fe3dd588e7aaee" providerId="LiveId" clId="{63E55B00-09F6-4A12-9E15-98CD4E136B5B}" dt="2024-04-20T11:36:14.388" v="3126" actId="20577"/>
          <ac:spMkLst>
            <pc:docMk/>
            <pc:sldMk cId="3478557477" sldId="278"/>
            <ac:spMk id="2" creationId="{139FF6DC-6637-4F3D-A1A3-5D5AD03A5FE9}"/>
          </ac:spMkLst>
        </pc:spChg>
        <pc:spChg chg="mod">
          <ac:chgData name="Tapio Kattainen" userId="61fe3dd588e7aaee" providerId="LiveId" clId="{63E55B00-09F6-4A12-9E15-98CD4E136B5B}" dt="2024-04-29T09:39:01.309" v="6610" actId="20577"/>
          <ac:spMkLst>
            <pc:docMk/>
            <pc:sldMk cId="3478557477" sldId="278"/>
            <ac:spMk id="3" creationId="{5C924079-9895-4190-A421-25C260E2155D}"/>
          </ac:spMkLst>
        </pc:spChg>
      </pc:sldChg>
      <pc:sldChg chg="modSp add mod">
        <pc:chgData name="Tapio Kattainen" userId="61fe3dd588e7aaee" providerId="LiveId" clId="{63E55B00-09F6-4A12-9E15-98CD4E136B5B}" dt="2024-04-26T10:18:49.389" v="4626" actId="20577"/>
        <pc:sldMkLst>
          <pc:docMk/>
          <pc:sldMk cId="3117325300" sldId="279"/>
        </pc:sldMkLst>
        <pc:spChg chg="mod">
          <ac:chgData name="Tapio Kattainen" userId="61fe3dd588e7aaee" providerId="LiveId" clId="{63E55B00-09F6-4A12-9E15-98CD4E136B5B}" dt="2024-04-26T10:18:49.389" v="4626" actId="20577"/>
          <ac:spMkLst>
            <pc:docMk/>
            <pc:sldMk cId="3117325300" sldId="279"/>
            <ac:spMk id="3" creationId="{5C924079-9895-4190-A421-25C260E2155D}"/>
          </ac:spMkLst>
        </pc:spChg>
      </pc:sldChg>
      <pc:sldChg chg="modSp add mod">
        <pc:chgData name="Tapio Kattainen" userId="61fe3dd588e7aaee" providerId="LiveId" clId="{63E55B00-09F6-4A12-9E15-98CD4E136B5B}" dt="2024-04-26T10:56:43.240" v="6189" actId="20577"/>
        <pc:sldMkLst>
          <pc:docMk/>
          <pc:sldMk cId="2063153105" sldId="280"/>
        </pc:sldMkLst>
        <pc:spChg chg="mod">
          <ac:chgData name="Tapio Kattainen" userId="61fe3dd588e7aaee" providerId="LiveId" clId="{63E55B00-09F6-4A12-9E15-98CD4E136B5B}" dt="2024-04-26T10:27:16.952" v="4809" actId="6549"/>
          <ac:spMkLst>
            <pc:docMk/>
            <pc:sldMk cId="2063153105" sldId="280"/>
            <ac:spMk id="2" creationId="{139FF6DC-6637-4F3D-A1A3-5D5AD03A5FE9}"/>
          </ac:spMkLst>
        </pc:spChg>
        <pc:spChg chg="mod">
          <ac:chgData name="Tapio Kattainen" userId="61fe3dd588e7aaee" providerId="LiveId" clId="{63E55B00-09F6-4A12-9E15-98CD4E136B5B}" dt="2024-04-26T10:56:43.240" v="6189" actId="20577"/>
          <ac:spMkLst>
            <pc:docMk/>
            <pc:sldMk cId="2063153105" sldId="280"/>
            <ac:spMk id="3" creationId="{5C924079-9895-4190-A421-25C260E2155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6D9C9-C246-4A28-A52A-14CF9989E035}" type="datetimeFigureOut">
              <a:rPr lang="fi-FI" smtClean="0"/>
              <a:t>29.4.2024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9B5C1-9188-436E-BCDC-8F8BDABD4B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0748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9B5C1-9188-436E-BCDC-8F8BDABD4B4A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978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9B5C1-9188-436E-BCDC-8F8BDABD4B4A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5994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29.4.2024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29.4.2024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29.4.2024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29.4.2024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29.4.2024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29.4.2024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29.4.2024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tapio.kattainen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7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b="1" dirty="0">
                <a:solidFill>
                  <a:schemeClr val="bg1"/>
                </a:solidFill>
                <a:latin typeface="Frutiger LT Pro 45 Light" panose="020B0403030504020204" pitchFamily="34" charset="0"/>
              </a:rPr>
              <a:t>Arviointikoulutus 29.4.2024 ja 3.5.2024</a:t>
            </a:r>
            <a:br>
              <a:rPr lang="fi-FI" b="1" dirty="0">
                <a:solidFill>
                  <a:schemeClr val="bg1"/>
                </a:solidFill>
                <a:latin typeface="Frutiger LT Pro 45 Light" panose="020B0403030504020204" pitchFamily="34" charset="0"/>
              </a:rPr>
            </a:br>
            <a:r>
              <a:rPr lang="fi-FI" b="1" dirty="0">
                <a:solidFill>
                  <a:schemeClr val="bg1"/>
                </a:solidFill>
                <a:latin typeface="Frutiger LT Pro 45 Light" panose="020B0403030504020204" pitchFamily="34" charset="0"/>
              </a:rPr>
              <a:t>Tapio Kattainen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AD809888-2C74-4908-8A0F-5A5598AEF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51321" y="-55986"/>
            <a:ext cx="3057331" cy="2647736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7DE52734-60BC-4622-B362-260527F95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354" y="5666965"/>
            <a:ext cx="1294463" cy="87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9FF6DC-6637-4F3D-A1A3-5D5AD03A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917"/>
            <a:ext cx="10515600" cy="1325563"/>
          </a:xfrm>
        </p:spPr>
        <p:txBody>
          <a:bodyPr/>
          <a:lstStyle/>
          <a:p>
            <a:r>
              <a:rPr lang="fi-FI" b="1" dirty="0">
                <a:solidFill>
                  <a:srgbClr val="003764"/>
                </a:solidFill>
                <a:latin typeface="Frutiger LT Pro 45 Light" panose="020B0403030504020204" pitchFamily="34" charset="0"/>
              </a:rPr>
              <a:t>Arviointimenetelmät, määrällinen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924079-9895-4190-A421-25C260E21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027"/>
            <a:ext cx="10515600" cy="4924848"/>
          </a:xfrm>
        </p:spPr>
        <p:txBody>
          <a:bodyPr>
            <a:noAutofit/>
          </a:bodyPr>
          <a:lstStyle/>
          <a:p>
            <a:r>
              <a:rPr lang="fi-FI" sz="2500" dirty="0">
                <a:latin typeface="Frutiger LT Pro 45 Light" panose="020B0403030504020204" pitchFamily="34" charset="0"/>
              </a:rPr>
              <a:t>Määrällisessä arvioinnissa on huomioitava, ettei yksittäisen kohteen (kyllä/ei) painoarvo kasva liian suureksi arvioinnin kokonaisuudessa.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Finaalissa yhden arviointikohteen suosituspistemääränä on maksimissaan 5.</a:t>
            </a:r>
          </a:p>
          <a:p>
            <a:endParaRPr lang="fi-FI" sz="2500" dirty="0">
              <a:latin typeface="Frutiger LT Pro 45 Light" panose="020B0403030504020204" pitchFamily="34" charset="0"/>
            </a:endParaRPr>
          </a:p>
          <a:p>
            <a:r>
              <a:rPr lang="fi-FI" sz="2500" dirty="0">
                <a:latin typeface="Frutiger LT Pro 45 Light" panose="020B0403030504020204" pitchFamily="34" charset="0"/>
              </a:rPr>
              <a:t>CIS-järjestelmän </a:t>
            </a:r>
            <a:r>
              <a:rPr lang="fi-FI" sz="2500" dirty="0" err="1">
                <a:latin typeface="Frutiger LT Pro 45 Light" panose="020B0403030504020204" pitchFamily="34" charset="0"/>
              </a:rPr>
              <a:t>Calculationseissa</a:t>
            </a:r>
            <a:r>
              <a:rPr lang="fi-FI" sz="2500" dirty="0">
                <a:latin typeface="Frutiger LT Pro 45 Light" panose="020B0403030504020204" pitchFamily="34" charset="0"/>
              </a:rPr>
              <a:t> on 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Virheiden/onnistuneiden määrän laskentaan </a:t>
            </a:r>
            <a:r>
              <a:rPr lang="fi-FI" sz="2500" dirty="0" err="1">
                <a:latin typeface="Frutiger LT Pro 45 Light" panose="020B0403030504020204" pitchFamily="34" charset="0"/>
              </a:rPr>
              <a:t>Number</a:t>
            </a:r>
            <a:r>
              <a:rPr lang="fi-FI" sz="2500" dirty="0">
                <a:latin typeface="Frutiger LT Pro 45 Light" panose="020B0403030504020204" pitchFamily="34" charset="0"/>
              </a:rPr>
              <a:t> </a:t>
            </a:r>
            <a:r>
              <a:rPr lang="fi-FI" sz="2500" dirty="0" err="1">
                <a:latin typeface="Frutiger LT Pro 45 Light" panose="020B0403030504020204" pitchFamily="34" charset="0"/>
              </a:rPr>
              <a:t>Completed</a:t>
            </a:r>
            <a:r>
              <a:rPr lang="fi-FI" sz="2500" dirty="0">
                <a:latin typeface="Frutiger LT Pro 45 Light" panose="020B0403030504020204" pitchFamily="34" charset="0"/>
              </a:rPr>
              <a:t> laskenta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Mittatulosten vaikutus (toleranssi) kilpailijan pisteisiin </a:t>
            </a:r>
            <a:r>
              <a:rPr lang="fi-FI" sz="2500" dirty="0" err="1">
                <a:latin typeface="Frutiger LT Pro 45 Light" panose="020B0403030504020204" pitchFamily="34" charset="0"/>
              </a:rPr>
              <a:t>Ranged</a:t>
            </a:r>
            <a:r>
              <a:rPr lang="fi-FI" sz="2500" dirty="0">
                <a:latin typeface="Frutiger LT Pro 45 Light" panose="020B0403030504020204" pitchFamily="34" charset="0"/>
              </a:rPr>
              <a:t> </a:t>
            </a:r>
            <a:r>
              <a:rPr lang="fi-FI" sz="2500" dirty="0" err="1">
                <a:latin typeface="Frutiger LT Pro 45 Light" panose="020B0403030504020204" pitchFamily="34" charset="0"/>
              </a:rPr>
              <a:t>Score</a:t>
            </a:r>
            <a:r>
              <a:rPr lang="fi-FI" sz="2500" dirty="0">
                <a:latin typeface="Frutiger LT Pro 45 Light" panose="020B0403030504020204" pitchFamily="34" charset="0"/>
              </a:rPr>
              <a:t> laskenta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Myös muita laskentakaavoja löytyy. </a:t>
            </a:r>
          </a:p>
          <a:p>
            <a:endParaRPr lang="fi-FI" sz="2500" dirty="0">
              <a:latin typeface="Frutiger LT Pro 45 Light" panose="020B0403030504020204" pitchFamily="34" charset="0"/>
            </a:endParaRPr>
          </a:p>
          <a:p>
            <a:r>
              <a:rPr lang="fi-FI" sz="2500" dirty="0">
                <a:latin typeface="Frutiger LT Pro 45 Light" panose="020B0403030504020204" pitchFamily="34" charset="0"/>
              </a:rPr>
              <a:t>Käyttäkää mahdollisuuksien mukaan mittaus/testaus/tekoälyjärjestelmiä arvioinnin nopeuttamiseen. Muistakaa tarkistaa tulokset ja kirjata ne.</a:t>
            </a:r>
          </a:p>
          <a:p>
            <a:endParaRPr lang="fi-FI" sz="2500" dirty="0">
              <a:latin typeface="Frutiger LT Pro 45 Light" panose="020B0403030504020204" pitchFamily="34" charset="0"/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55A290A-4B89-4AAA-8E1E-B207D76D9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355" y="5666964"/>
            <a:ext cx="1220283" cy="82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66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9FF6DC-6637-4F3D-A1A3-5D5AD03A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917"/>
            <a:ext cx="10515600" cy="1325563"/>
          </a:xfrm>
        </p:spPr>
        <p:txBody>
          <a:bodyPr/>
          <a:lstStyle/>
          <a:p>
            <a:r>
              <a:rPr lang="fi-FI" b="1" dirty="0">
                <a:solidFill>
                  <a:srgbClr val="003764"/>
                </a:solidFill>
                <a:latin typeface="Frutiger LT Pro 45 Light" panose="020B0403030504020204" pitchFamily="34" charset="0"/>
              </a:rPr>
              <a:t>Arviointimenetelmät, laadullinen 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924079-9895-4190-A421-25C260E21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027"/>
            <a:ext cx="10515600" cy="4452763"/>
          </a:xfrm>
        </p:spPr>
        <p:txBody>
          <a:bodyPr>
            <a:noAutofit/>
          </a:bodyPr>
          <a:lstStyle/>
          <a:p>
            <a:r>
              <a:rPr lang="fi-FI" sz="2500" dirty="0">
                <a:latin typeface="Frutiger LT Pro 45 Light" panose="020B0403030504020204" pitchFamily="34" charset="0"/>
              </a:rPr>
              <a:t>Laadullinen arviointi perustuu aina ennalta selkeästi määriteltyihin kriteereihin siitä, mikä on toivottu lopputulos ja miten lopputulos saavutettiin.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Laadullisessa arvioinnissa tulee olla </a:t>
            </a:r>
            <a:r>
              <a:rPr lang="fi-FI" sz="2500" b="1" dirty="0">
                <a:latin typeface="Frutiger LT Pro 45 Light" panose="020B0403030504020204" pitchFamily="34" charset="0"/>
              </a:rPr>
              <a:t>kolme (3) tuomaria </a:t>
            </a:r>
            <a:r>
              <a:rPr lang="fi-FI" sz="2500" dirty="0">
                <a:latin typeface="Frutiger LT Pro 45 Light" panose="020B0403030504020204" pitchFamily="34" charset="0"/>
              </a:rPr>
              <a:t>arvioimassa kutakin kohdetta.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Tuomarit julkaisevat toisilleen yhtäaikaisesti arvionsa (0, 1, 2 tai 3) kohteesta, eivätkä annetut arviot saa poiketa toisistaan enempää kuin yhden (1).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Mikäli arviot poikkeavat toisistaan enemmän, tuomarien tulee neuvotella siitä, kuka nostaa tai laskee omaa arviotaan niin, että hajonta pysyy sallitun poikkeaman sisällä. 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55A290A-4B89-4AAA-8E1E-B207D76D9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355" y="5666964"/>
            <a:ext cx="1220283" cy="82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290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9FF6DC-6637-4F3D-A1A3-5D5AD03A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917"/>
            <a:ext cx="10515600" cy="1325563"/>
          </a:xfrm>
        </p:spPr>
        <p:txBody>
          <a:bodyPr/>
          <a:lstStyle/>
          <a:p>
            <a:r>
              <a:rPr lang="fi-FI" b="1" dirty="0">
                <a:solidFill>
                  <a:srgbClr val="003764"/>
                </a:solidFill>
                <a:latin typeface="Frutiger LT Pro 45 Light" panose="020B0403030504020204" pitchFamily="34" charset="0"/>
              </a:rPr>
              <a:t>Arviointimenetelmät, laadullinen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924079-9895-4190-A421-25C260E21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027"/>
            <a:ext cx="10515600" cy="5014056"/>
          </a:xfrm>
        </p:spPr>
        <p:txBody>
          <a:bodyPr>
            <a:noAutofit/>
          </a:bodyPr>
          <a:lstStyle/>
          <a:p>
            <a:r>
              <a:rPr lang="fi-FI" sz="2500" dirty="0">
                <a:latin typeface="Frutiger LT Pro 45 Light" panose="020B0403030504020204" pitchFamily="34" charset="0"/>
              </a:rPr>
              <a:t>Mahdollisia jääviystilanteita varten on etukäteen määriteltävä vaihtotuomarit.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Esimerkiksi laatua arvioitaessa voidaan määritellä: 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0 tarkoittaa laadultaan huonoa 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1 tarkoittaa asiakkaalle kelpaavaa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2 tarkoittaa että asiakas on tyytyväinen tuotteeseen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3 tarkoittaa että asiakas on valmis maksamaan pyydettyä enemmän.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Arvioinnin olisi hyvä kohdentua yhteen asiaan kerrallaan. Ei siis ja/tai sanoja tai useita lauseita yhteen kriteeriin.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Älkää käyttäkö paremmuusjärjestykseen luokittelua laadullisessa arvioinnissa tyyliin paras 3,3,3 ja huonoin 0,0,0. Tällöin arviointi ei perustu kriteereihin.</a:t>
            </a:r>
          </a:p>
          <a:p>
            <a:endParaRPr lang="fi-FI" sz="2500" dirty="0">
              <a:latin typeface="Frutiger LT Pro 45 Light" panose="020B0403030504020204" pitchFamily="34" charset="0"/>
            </a:endParaRPr>
          </a:p>
          <a:p>
            <a:endParaRPr lang="fi-FI" sz="2500" dirty="0">
              <a:latin typeface="Frutiger LT Pro 45 Light" panose="020B0403030504020204" pitchFamily="34" charset="0"/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55A290A-4B89-4AAA-8E1E-B207D76D9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355" y="5666964"/>
            <a:ext cx="1220283" cy="82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557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9FF6DC-6637-4F3D-A1A3-5D5AD03A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917"/>
            <a:ext cx="10515600" cy="1325563"/>
          </a:xfrm>
        </p:spPr>
        <p:txBody>
          <a:bodyPr/>
          <a:lstStyle/>
          <a:p>
            <a:r>
              <a:rPr lang="fi-FI" b="1" dirty="0">
                <a:solidFill>
                  <a:srgbClr val="003764"/>
                </a:solidFill>
                <a:latin typeface="Frutiger LT Pro 45 Light" panose="020B0403030504020204" pitchFamily="34" charset="0"/>
              </a:rPr>
              <a:t>Päätuomari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924079-9895-4190-A421-25C260E21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779334"/>
          </a:xfrm>
        </p:spPr>
        <p:txBody>
          <a:bodyPr>
            <a:noAutofit/>
          </a:bodyPr>
          <a:lstStyle/>
          <a:p>
            <a:r>
              <a:rPr lang="fi-FI" sz="2500" dirty="0" err="1">
                <a:latin typeface="Frutiger LT Pro 45 Light" panose="020B0403030504020204" pitchFamily="34" charset="0"/>
              </a:rPr>
              <a:t>Skills</a:t>
            </a:r>
            <a:r>
              <a:rPr lang="fi-FI" sz="2500" dirty="0">
                <a:latin typeface="Frutiger LT Pro 45 Light" panose="020B0403030504020204" pitchFamily="34" charset="0"/>
              </a:rPr>
              <a:t> Finland asettaa lajin päätuomarin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Päätuomari on lajin ohjausryhmän jäsen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Päätuomari perehdyttää muut tuomarit (erityisesti arviointiin sekä CIS-pistelaskujärjestelmään)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Päätuomari ja lajivastaava suunnittelevat kilpailulle aikataulun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Lajin päätuomari johtaa lajin finaalikilpailua.</a:t>
            </a:r>
          </a:p>
          <a:p>
            <a:r>
              <a:rPr lang="fi-FI" sz="2500" dirty="0">
                <a:solidFill>
                  <a:schemeClr val="accent1"/>
                </a:solidFill>
                <a:latin typeface="Frutiger LT Pro 45 Light" panose="020B0403030504020204" pitchFamily="34" charset="0"/>
              </a:rPr>
              <a:t>Päätuomarin on hyvä tarkistaa tehtävä ja arviointirakenne. Päätuomari voi myös tehdä tehtävän ja arviointirakenteen, jos näin lajivastaavien ja lajin ohjausryhmän kanssa sovitaan.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Päätuomarin ei ole pakko osallistua arviointiin, mutta usein hän on mukana esimerkiksi vaihtohenkilönä laadullisen arvioinnin jääviystilanteessa.</a:t>
            </a:r>
          </a:p>
          <a:p>
            <a:endParaRPr lang="fi-FI" sz="2500" dirty="0">
              <a:latin typeface="Frutiger LT Pro 45 Light" panose="020B0403030504020204" pitchFamily="34" charset="0"/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55A290A-4B89-4AAA-8E1E-B207D76D9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355" y="5666964"/>
            <a:ext cx="1220283" cy="82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79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9FF6DC-6637-4F3D-A1A3-5D5AD03A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917"/>
            <a:ext cx="10515600" cy="1325563"/>
          </a:xfrm>
        </p:spPr>
        <p:txBody>
          <a:bodyPr/>
          <a:lstStyle/>
          <a:p>
            <a:r>
              <a:rPr lang="fi-FI" b="1" dirty="0">
                <a:solidFill>
                  <a:srgbClr val="003764"/>
                </a:solidFill>
                <a:latin typeface="Frutiger LT Pro 45 Light" panose="020B0403030504020204" pitchFamily="34" charset="0"/>
              </a:rPr>
              <a:t>Tuomaristo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924079-9895-4190-A421-25C260E21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027"/>
            <a:ext cx="10515600" cy="4351338"/>
          </a:xfrm>
        </p:spPr>
        <p:txBody>
          <a:bodyPr>
            <a:noAutofit/>
          </a:bodyPr>
          <a:lstStyle/>
          <a:p>
            <a:r>
              <a:rPr lang="fi-FI" sz="2500" dirty="0">
                <a:latin typeface="Frutiger LT Pro 45 Light" panose="020B0403030504020204" pitchFamily="34" charset="0"/>
              </a:rPr>
              <a:t>Tuomaristo koostuu sekä opettajista että työelämän edustajista. Onnistuuko?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Tuomareiden tulee olla ammatillisesti kokeneita, päteviä ja alallaan tunnustettuja ammattilaisia. </a:t>
            </a:r>
          </a:p>
          <a:p>
            <a:r>
              <a:rPr lang="fi-FI" sz="2500" dirty="0" err="1">
                <a:latin typeface="Frutiger LT Pro 45 Light" panose="020B0403030504020204" pitchFamily="34" charset="0"/>
              </a:rPr>
              <a:t>TaitajaPLUS</a:t>
            </a:r>
            <a:r>
              <a:rPr lang="fi-FI" sz="2500" dirty="0">
                <a:latin typeface="Frutiger LT Pro 45 Light" panose="020B0403030504020204" pitchFamily="34" charset="0"/>
              </a:rPr>
              <a:t>-lajeissa on tuomaristolla oltava lisäksi tuntemusta erityisopetuksesta.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Tuomariston on oltava kilpailupaikalla kilpailun päättymisen jälkeen, kunnes lajin viralliset tulokset on vahvistettu, ellei lajin päätuomari annan lupaa menetellä toisin. </a:t>
            </a:r>
            <a:r>
              <a:rPr lang="fi-FI" sz="2500" b="1" dirty="0">
                <a:latin typeface="Frutiger LT Pro 45 Light" panose="020B0403030504020204" pitchFamily="34" charset="0"/>
              </a:rPr>
              <a:t>HUOM: tuomarin on oltava paikalla/tavoitettavissa siihen asti, että hänen arvioimansa osan vastalausekäsittely on tehty.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Tuomareiden nimiä ei viedä CIS-järjestelmään.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55A290A-4B89-4AAA-8E1E-B207D76D9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355" y="5666964"/>
            <a:ext cx="1220283" cy="82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185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9FF6DC-6637-4F3D-A1A3-5D5AD03A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917"/>
            <a:ext cx="10515600" cy="1325563"/>
          </a:xfrm>
        </p:spPr>
        <p:txBody>
          <a:bodyPr/>
          <a:lstStyle/>
          <a:p>
            <a:r>
              <a:rPr lang="fi-FI" b="1" dirty="0">
                <a:solidFill>
                  <a:srgbClr val="003764"/>
                </a:solidFill>
                <a:latin typeface="Frutiger LT Pro 45 Light" panose="020B0403030504020204" pitchFamily="34" charset="0"/>
              </a:rPr>
              <a:t>Vastalauseista yleistä 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924079-9895-4190-A421-25C260E21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027"/>
            <a:ext cx="10515600" cy="4924848"/>
          </a:xfrm>
        </p:spPr>
        <p:txBody>
          <a:bodyPr>
            <a:noAutofit/>
          </a:bodyPr>
          <a:lstStyle/>
          <a:p>
            <a:r>
              <a:rPr lang="fi-FI" sz="2500" dirty="0">
                <a:latin typeface="Frutiger LT Pro 45 Light" panose="020B0403030504020204" pitchFamily="34" charset="0"/>
              </a:rPr>
              <a:t>Vastalauseen voi tehdä kilpailutehtävän arvioinnista tai kilpailujärjestelyistä silloin, kun se vaikuttaa tuloksiin.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Kilpailija ja hänen edustajansa (kilpailuhuoltaja tai joukkueenjohtaja) voivat yhdessä tehdä vastalauseen. Vastalauseen tulee olla sekä kilpailijan että hänen edustajansa allekirjoittama. </a:t>
            </a:r>
            <a:r>
              <a:rPr lang="fi-FI" sz="2500" b="1" dirty="0">
                <a:latin typeface="Frutiger LT Pro 45 Light" panose="020B0403030504020204" pitchFamily="34" charset="0"/>
              </a:rPr>
              <a:t>NIMET RIITTÄÄ ALLEKIRJOITUKSEKSI.</a:t>
            </a:r>
            <a:endParaRPr lang="fi-FI" sz="2500" dirty="0">
              <a:latin typeface="Frutiger LT Pro 45 Light" panose="020B0403030504020204" pitchFamily="34" charset="0"/>
            </a:endParaRPr>
          </a:p>
          <a:p>
            <a:r>
              <a:rPr lang="fi-FI" sz="2500" dirty="0">
                <a:latin typeface="Frutiger LT Pro 45 Light" panose="020B0403030504020204" pitchFamily="34" charset="0"/>
              </a:rPr>
              <a:t>Vastalause toimitetaan lajin päätuomarille, joka kirjaa vastalauseen saapumisajan ja toimittaa välittömästi kopion vastalauseesta kilpailutoimistoon. </a:t>
            </a:r>
            <a:r>
              <a:rPr lang="fi-FI" sz="2500" b="1" dirty="0">
                <a:latin typeface="Frutiger LT Pro 45 Light" panose="020B0403030504020204" pitchFamily="34" charset="0"/>
              </a:rPr>
              <a:t>HUOM: lomakkeen ohjeessa se toimitetaan Tapion sähköpostiin.</a:t>
            </a:r>
          </a:p>
          <a:p>
            <a:r>
              <a:rPr lang="fi-FI" sz="2500" b="1" dirty="0">
                <a:latin typeface="Frutiger LT Pro 45 Light" panose="020B0403030504020204" pitchFamily="34" charset="0"/>
              </a:rPr>
              <a:t>Lukitun aliosan pisteistä kilpailija voi tehdä vastalauseen tyyliin: Kohdasta A2.M3 sain nolla pistettä. Pyytäisin tuomareita tarkistamaan asian, sillä omasta mielestäni tein sen oikein.</a:t>
            </a:r>
          </a:p>
          <a:p>
            <a:endParaRPr lang="fi-FI" sz="2500" b="1" dirty="0">
              <a:latin typeface="Frutiger LT Pro 45 Light" panose="020B0403030504020204" pitchFamily="34" charset="0"/>
            </a:endParaRPr>
          </a:p>
          <a:p>
            <a:endParaRPr lang="fi-FI" sz="2500" dirty="0">
              <a:latin typeface="Frutiger LT Pro 45 Light" panose="020B0403030504020204" pitchFamily="34" charset="0"/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55A290A-4B89-4AAA-8E1E-B207D76D9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355" y="5666964"/>
            <a:ext cx="1220283" cy="82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559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9FF6DC-6637-4F3D-A1A3-5D5AD03A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917"/>
            <a:ext cx="10515600" cy="1325563"/>
          </a:xfrm>
        </p:spPr>
        <p:txBody>
          <a:bodyPr/>
          <a:lstStyle/>
          <a:p>
            <a:r>
              <a:rPr lang="fi-FI" b="1" dirty="0">
                <a:solidFill>
                  <a:srgbClr val="003764"/>
                </a:solidFill>
                <a:latin typeface="Frutiger LT Pro 45 Light" panose="020B0403030504020204" pitchFamily="34" charset="0"/>
              </a:rPr>
              <a:t>Vastalauseista yleistä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924079-9895-4190-A421-25C260E21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027"/>
            <a:ext cx="10515600" cy="4924848"/>
          </a:xfrm>
        </p:spPr>
        <p:txBody>
          <a:bodyPr>
            <a:noAutofit/>
          </a:bodyPr>
          <a:lstStyle/>
          <a:p>
            <a:r>
              <a:rPr lang="fi-FI" sz="2500" b="1" dirty="0">
                <a:latin typeface="Frutiger LT Pro 45 Light" panose="020B0403030504020204" pitchFamily="34" charset="0"/>
              </a:rPr>
              <a:t>Laadullisen arvioinnin pisteistä 0,0,0 voi tehdä vastalauseen, muista variaatioista ei kannata, koska tuomareihin tulee luottaa.</a:t>
            </a:r>
            <a:endParaRPr lang="fi-FI" sz="2500" dirty="0">
              <a:latin typeface="Frutiger LT Pro 45 Light" panose="020B0403030504020204" pitchFamily="34" charset="0"/>
            </a:endParaRPr>
          </a:p>
          <a:p>
            <a:r>
              <a:rPr lang="fi-FI" sz="2500" dirty="0">
                <a:latin typeface="Frutiger LT Pro 45 Light" panose="020B0403030504020204" pitchFamily="34" charset="0"/>
              </a:rPr>
              <a:t>Lajin päätuomari vastaa vastalauseen käsittelystä.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Mikäli tuomariston ratkaisu ei tyydytä vastalauseen tekijöitä, siirretään vastalauseen käsittely kilpailun jurylle.</a:t>
            </a:r>
          </a:p>
          <a:p>
            <a:endParaRPr lang="fi-FI" sz="2500" dirty="0">
              <a:latin typeface="Frutiger LT Pro 45 Light" panose="020B0403030504020204" pitchFamily="34" charset="0"/>
            </a:endParaRPr>
          </a:p>
          <a:p>
            <a:r>
              <a:rPr lang="fi-FI" sz="2500" dirty="0">
                <a:latin typeface="Frutiger LT Pro 45 Light" panose="020B0403030504020204" pitchFamily="34" charset="0"/>
              </a:rPr>
              <a:t>Jury käy läpi jokaisen vastalauseen vaikka asia ratkeaisi lajin sisällä. </a:t>
            </a:r>
          </a:p>
          <a:p>
            <a:endParaRPr lang="fi-FI" sz="2500" dirty="0">
              <a:latin typeface="Frutiger LT Pro 45 Light" panose="020B0403030504020204" pitchFamily="34" charset="0"/>
            </a:endParaRPr>
          </a:p>
          <a:p>
            <a:r>
              <a:rPr lang="fi-FI" sz="2500" dirty="0">
                <a:latin typeface="Frutiger LT Pro 45 Light" panose="020B0403030504020204" pitchFamily="34" charset="0"/>
              </a:rPr>
              <a:t>HUOM: jos päätuomarina epäilet, että jostain tulevasta asiasta voisi nousta vastalauseita, keskustele ratkaisuvaihtoehdoista ylituomarin/Juryn jäsenen kanssa.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55A290A-4B89-4AAA-8E1E-B207D76D9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355" y="5666964"/>
            <a:ext cx="1220283" cy="82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018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9FF6DC-6637-4F3D-A1A3-5D5AD03A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917"/>
            <a:ext cx="10515600" cy="1325563"/>
          </a:xfrm>
        </p:spPr>
        <p:txBody>
          <a:bodyPr/>
          <a:lstStyle/>
          <a:p>
            <a:r>
              <a:rPr lang="fi-FI" b="1">
                <a:solidFill>
                  <a:srgbClr val="003764"/>
                </a:solidFill>
                <a:latin typeface="Frutiger LT Pro 45 Light" panose="020B0403030504020204" pitchFamily="34" charset="0"/>
              </a:rPr>
              <a:t>Tulosten näyttäminen</a:t>
            </a:r>
            <a:endParaRPr lang="fi-FI" b="1" dirty="0">
              <a:solidFill>
                <a:srgbClr val="003764"/>
              </a:solidFill>
              <a:latin typeface="Frutiger LT Pro 45 Light" panose="020B0403030504020204" pitchFamily="34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924079-9895-4190-A421-25C260E21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027"/>
            <a:ext cx="10515600" cy="4924848"/>
          </a:xfrm>
        </p:spPr>
        <p:txBody>
          <a:bodyPr>
            <a:noAutofit/>
          </a:bodyPr>
          <a:lstStyle/>
          <a:p>
            <a:r>
              <a:rPr lang="fi-FI" sz="2500" dirty="0">
                <a:latin typeface="Frutiger LT Pro 45 Light" panose="020B0403030504020204" pitchFamily="34" charset="0"/>
              </a:rPr>
              <a:t>Kunkin kilpailijan päivä-, tehtävä- tai moduulikohtaiset tulokset näytetään omalle kilpailuhuoltajalle ja kilpailijalle lajiaikataulun mukaan. Tuloksilla tarkoitetaan CIS-järjestelmästä saatavaa tuloskoostetta, joissa on näkyvissä vain huoltajan oma kilpailija (CIS-lomake: </a:t>
            </a:r>
            <a:r>
              <a:rPr lang="fi-FI" sz="2500" dirty="0" err="1">
                <a:latin typeface="Frutiger LT Pro 45 Light" panose="020B0403030504020204" pitchFamily="34" charset="0"/>
              </a:rPr>
              <a:t>Marking</a:t>
            </a:r>
            <a:r>
              <a:rPr lang="fi-FI" sz="2500" dirty="0">
                <a:latin typeface="Frutiger LT Pro 45 Light" panose="020B0403030504020204" pitchFamily="34" charset="0"/>
              </a:rPr>
              <a:t> </a:t>
            </a:r>
            <a:r>
              <a:rPr lang="fi-FI" sz="2500" dirty="0" err="1">
                <a:latin typeface="Frutiger LT Pro 45 Light" panose="020B0403030504020204" pitchFamily="34" charset="0"/>
              </a:rPr>
              <a:t>Forms</a:t>
            </a:r>
            <a:r>
              <a:rPr lang="fi-FI" sz="2500" dirty="0">
                <a:latin typeface="Frutiger LT Pro 45 Light" panose="020B0403030504020204" pitchFamily="34" charset="0"/>
              </a:rPr>
              <a:t> </a:t>
            </a:r>
            <a:r>
              <a:rPr lang="fi-FI" sz="2500" dirty="0" err="1">
                <a:latin typeface="Frutiger LT Pro 45 Light" panose="020B0403030504020204" pitchFamily="34" charset="0"/>
              </a:rPr>
              <a:t>with</a:t>
            </a:r>
            <a:r>
              <a:rPr lang="fi-FI" sz="2500" dirty="0">
                <a:latin typeface="Frutiger LT Pro 45 Light" panose="020B0403030504020204" pitchFamily="34" charset="0"/>
              </a:rPr>
              <a:t> </a:t>
            </a:r>
            <a:r>
              <a:rPr lang="fi-FI" sz="2500" dirty="0" err="1">
                <a:latin typeface="Frutiger LT Pro 45 Light" panose="020B0403030504020204" pitchFamily="34" charset="0"/>
              </a:rPr>
              <a:t>Completed</a:t>
            </a:r>
            <a:r>
              <a:rPr lang="fi-FI" sz="2500" dirty="0">
                <a:latin typeface="Frutiger LT Pro 45 Light" panose="020B0403030504020204" pitchFamily="34" charset="0"/>
              </a:rPr>
              <a:t> Marks).(Säännöissä)</a:t>
            </a:r>
          </a:p>
          <a:p>
            <a:r>
              <a:rPr lang="fi-FI" sz="2500" b="1" dirty="0">
                <a:latin typeface="Frutiger LT Pro 45 Light" panose="020B0403030504020204" pitchFamily="34" charset="0"/>
              </a:rPr>
              <a:t>Tämä tarkoittaa että kilpailuhuoltaja näkee vain oman/omien kilpailijoidensa pisteet ja kilpailija vain omat pisteensä. </a:t>
            </a:r>
          </a:p>
          <a:p>
            <a:endParaRPr lang="fi-FI" sz="2500" b="1" dirty="0">
              <a:latin typeface="Frutiger LT Pro 45 Light" panose="020B0403030504020204" pitchFamily="34" charset="0"/>
            </a:endParaRPr>
          </a:p>
          <a:p>
            <a:r>
              <a:rPr lang="fi-FI" sz="2500" dirty="0" err="1">
                <a:latin typeface="Frutiger LT Pro 45 Light" panose="020B0403030504020204" pitchFamily="34" charset="0"/>
              </a:rPr>
              <a:t>Marking</a:t>
            </a:r>
            <a:r>
              <a:rPr lang="fi-FI" sz="2500" dirty="0">
                <a:latin typeface="Frutiger LT Pro 45 Light" panose="020B0403030504020204" pitchFamily="34" charset="0"/>
              </a:rPr>
              <a:t> </a:t>
            </a:r>
            <a:r>
              <a:rPr lang="fi-FI" sz="2500" dirty="0" err="1">
                <a:latin typeface="Frutiger LT Pro 45 Light" panose="020B0403030504020204" pitchFamily="34" charset="0"/>
              </a:rPr>
              <a:t>Forms</a:t>
            </a:r>
            <a:r>
              <a:rPr lang="fi-FI" sz="2500" dirty="0">
                <a:latin typeface="Frutiger LT Pro 45 Light" panose="020B0403030504020204" pitchFamily="34" charset="0"/>
              </a:rPr>
              <a:t> </a:t>
            </a:r>
            <a:r>
              <a:rPr lang="fi-FI" sz="2500" dirty="0" err="1">
                <a:latin typeface="Frutiger LT Pro 45 Light" panose="020B0403030504020204" pitchFamily="34" charset="0"/>
              </a:rPr>
              <a:t>with</a:t>
            </a:r>
            <a:r>
              <a:rPr lang="fi-FI" sz="2500" dirty="0">
                <a:latin typeface="Frutiger LT Pro 45 Light" panose="020B0403030504020204" pitchFamily="34" charset="0"/>
              </a:rPr>
              <a:t> </a:t>
            </a:r>
            <a:r>
              <a:rPr lang="fi-FI" sz="2500" dirty="0" err="1">
                <a:latin typeface="Frutiger LT Pro 45 Light" panose="020B0403030504020204" pitchFamily="34" charset="0"/>
              </a:rPr>
              <a:t>Completed</a:t>
            </a:r>
            <a:r>
              <a:rPr lang="fi-FI" sz="2500" dirty="0">
                <a:latin typeface="Frutiger LT Pro 45 Light" panose="020B0403030504020204" pitchFamily="34" charset="0"/>
              </a:rPr>
              <a:t> Marks tulostuu PDF-tiedostoksi, josta tulokset voi näyttää. Toki tiedoston voi myös tulostaa ja näyttää tulokset paperilta.</a:t>
            </a:r>
          </a:p>
          <a:p>
            <a:endParaRPr lang="fi-FI" sz="2500" b="1" dirty="0">
              <a:latin typeface="Frutiger LT Pro 45 Light" panose="020B0403030504020204" pitchFamily="34" charset="0"/>
            </a:endParaRPr>
          </a:p>
          <a:p>
            <a:r>
              <a:rPr lang="fi-FI" sz="2500" b="1" dirty="0">
                <a:latin typeface="Frutiger LT Pro 45 Light" panose="020B0403030504020204" pitchFamily="34" charset="0"/>
              </a:rPr>
              <a:t>Ei kopiota, ei valokuvia, ei sähköposteja. Varatkaa aikaa näyttämiselle.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55A290A-4B89-4AAA-8E1E-B207D76D9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355" y="5666964"/>
            <a:ext cx="1220283" cy="82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525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9FF6DC-6637-4F3D-A1A3-5D5AD03A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917"/>
            <a:ext cx="10515600" cy="1325563"/>
          </a:xfrm>
        </p:spPr>
        <p:txBody>
          <a:bodyPr/>
          <a:lstStyle/>
          <a:p>
            <a:r>
              <a:rPr lang="fi-FI" b="1" dirty="0">
                <a:solidFill>
                  <a:srgbClr val="003764"/>
                </a:solidFill>
                <a:latin typeface="Frutiger LT Pro 45 Light" panose="020B0403030504020204" pitchFamily="34" charset="0"/>
              </a:rPr>
              <a:t>Vastalauseajat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924079-9895-4190-A421-25C260E21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026"/>
            <a:ext cx="10515600" cy="4654643"/>
          </a:xfrm>
        </p:spPr>
        <p:txBody>
          <a:bodyPr>
            <a:noAutofit/>
          </a:bodyPr>
          <a:lstStyle/>
          <a:p>
            <a:r>
              <a:rPr lang="fi-FI" sz="2500" dirty="0">
                <a:latin typeface="Frutiger LT Pro 45 Light" panose="020B0403030504020204" pitchFamily="34" charset="0"/>
              </a:rPr>
              <a:t>1 ja 2 päivä -&gt; viimeistään kello 12 seuraavana päivänä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3 päivä -&gt; 30 minuuttia arvioinnin julkistamisen jälkeen</a:t>
            </a:r>
          </a:p>
          <a:p>
            <a:pPr marL="0" indent="0">
              <a:buNone/>
            </a:pPr>
            <a:endParaRPr lang="fi-FI" sz="2500" dirty="0">
              <a:latin typeface="Frutiger LT Pro 45 Light" panose="020B0403030504020204" pitchFamily="34" charset="0"/>
            </a:endParaRPr>
          </a:p>
          <a:p>
            <a:r>
              <a:rPr lang="fi-FI" sz="2500" dirty="0">
                <a:latin typeface="Frutiger LT Pro 45 Light" panose="020B0403030504020204" pitchFamily="34" charset="0"/>
              </a:rPr>
              <a:t>Päätuomari ja tuomaristo käsittelee vastalauseet mahdollisimman nopeasti.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Jos vastalause koskee viimeisen päivän arviointia tai kilpailujärjestelyjä, tulee vastalause käsitellä välittömästi sen saavuttua päätuomarille.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55A290A-4B89-4AAA-8E1E-B207D76D9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355" y="5666964"/>
            <a:ext cx="1220283" cy="82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11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9FF6DC-6637-4F3D-A1A3-5D5AD03A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917"/>
            <a:ext cx="10515600" cy="1325563"/>
          </a:xfrm>
        </p:spPr>
        <p:txBody>
          <a:bodyPr/>
          <a:lstStyle/>
          <a:p>
            <a:r>
              <a:rPr lang="fi-FI" b="1" dirty="0">
                <a:solidFill>
                  <a:srgbClr val="003764"/>
                </a:solidFill>
                <a:latin typeface="Frutiger LT Pro 45 Light" panose="020B0403030504020204" pitchFamily="34" charset="0"/>
              </a:rPr>
              <a:t>Taitajien Taitaja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924079-9895-4190-A421-25C260E21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027"/>
            <a:ext cx="10515600" cy="4351338"/>
          </a:xfrm>
        </p:spPr>
        <p:txBody>
          <a:bodyPr>
            <a:noAutofit/>
          </a:bodyPr>
          <a:lstStyle/>
          <a:p>
            <a:r>
              <a:rPr lang="fi-FI" sz="2500" dirty="0">
                <a:latin typeface="Frutiger LT Pro 45 Light" panose="020B0403030504020204" pitchFamily="34" charset="0"/>
              </a:rPr>
              <a:t>Jury valitsee Taitajien Taitajan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Säännöissä: Kilpailussa valitaan Taitajien Taitaja. Taitajien Taitaja on </a:t>
            </a:r>
            <a:r>
              <a:rPr lang="fi-FI" sz="2500" b="1" dirty="0">
                <a:latin typeface="Frutiger LT Pro 45 Light" panose="020B0403030504020204" pitchFamily="34" charset="0"/>
              </a:rPr>
              <a:t>oman lajinsa paras kilpailija</a:t>
            </a:r>
            <a:r>
              <a:rPr lang="fi-FI" sz="2500" dirty="0">
                <a:latin typeface="Frutiger LT Pro 45 Light" panose="020B0403030504020204" pitchFamily="34" charset="0"/>
              </a:rPr>
              <a:t>. Hän on ylpeä omasta osaamisestaan ja omasta ammatistaan sekä ammatillisesta koulutuksesta. Hän on luonteeltaan </a:t>
            </a:r>
            <a:r>
              <a:rPr lang="fi-FI" sz="2500" b="1" dirty="0">
                <a:latin typeface="Frutiger LT Pro 45 Light" panose="020B0403030504020204" pitchFamily="34" charset="0"/>
              </a:rPr>
              <a:t>positiivinen ja ulospäin suuntautunut</a:t>
            </a:r>
            <a:r>
              <a:rPr lang="fi-FI" sz="2500" dirty="0">
                <a:latin typeface="Frutiger LT Pro 45 Light" panose="020B0403030504020204" pitchFamily="34" charset="0"/>
              </a:rPr>
              <a:t>, hyvä oman lajinsa sekä ammatillisen koulutuksen edustaja. Taitajien Taitaja </a:t>
            </a:r>
            <a:r>
              <a:rPr lang="fi-FI" sz="2500" b="1" dirty="0">
                <a:latin typeface="Frutiger LT Pro 45 Light" panose="020B0403030504020204" pitchFamily="34" charset="0"/>
              </a:rPr>
              <a:t>on halukas </a:t>
            </a:r>
            <a:r>
              <a:rPr lang="fi-FI" sz="2500" dirty="0">
                <a:latin typeface="Frutiger LT Pro 45 Light" panose="020B0403030504020204" pitchFamily="34" charset="0"/>
              </a:rPr>
              <a:t>ja kyvykäs toimimaan oman ammattialansa ja koko ammatillisen koulutuksen edustajana.</a:t>
            </a:r>
          </a:p>
          <a:p>
            <a:endParaRPr lang="fi-FI" sz="2500" dirty="0">
              <a:latin typeface="Frutiger LT Pro 45 Light" panose="020B0403030504020204" pitchFamily="34" charset="0"/>
            </a:endParaRPr>
          </a:p>
          <a:p>
            <a:r>
              <a:rPr lang="fi-FI" sz="2500" dirty="0">
                <a:latin typeface="Frutiger LT Pro 45 Light" panose="020B0403030504020204" pitchFamily="34" charset="0"/>
              </a:rPr>
              <a:t>Miettikää tuomareiden ja lajivastaavien kanssa heti alusta alkaen, olisiko joku lajinne kilpailija hyvä Taitajien Taitaja. </a:t>
            </a:r>
            <a:r>
              <a:rPr lang="fi-FI" sz="2500" b="1" dirty="0">
                <a:latin typeface="Frutiger LT Pro 45 Light" panose="020B0403030504020204" pitchFamily="34" charset="0"/>
              </a:rPr>
              <a:t>Jury toivoo useita ehdotuksia Taitajien Taitajaksi, mutta vain </a:t>
            </a:r>
            <a:r>
              <a:rPr lang="fi-FI" sz="3200" b="1" dirty="0">
                <a:latin typeface="Frutiger LT Pro 45 Light" panose="020B0403030504020204" pitchFamily="34" charset="0"/>
              </a:rPr>
              <a:t>yhden/laji</a:t>
            </a:r>
            <a:r>
              <a:rPr lang="fi-FI" sz="2500" dirty="0">
                <a:latin typeface="Frutiger LT Pro 45 Light" panose="020B0403030504020204" pitchFamily="34" charset="0"/>
              </a:rPr>
              <a:t>.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55A290A-4B89-4AAA-8E1E-B207D76D9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355" y="5666964"/>
            <a:ext cx="1220283" cy="82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736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CC4125FC-C61E-D1EA-3BA9-69B1EC9D6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003764"/>
                </a:solidFill>
                <a:latin typeface="Frutiger LT Pro 45 Light" panose="020B0403030504020204" pitchFamily="34" charset="0"/>
              </a:rPr>
              <a:t>Sisältö</a:t>
            </a:r>
            <a:endParaRPr lang="fi-FI" dirty="0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5E516A2B-FB4E-AEEB-4D29-678713D26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2800" dirty="0">
                <a:latin typeface="Frutiger LT Pro 45 Light" panose="020B0403030504020204" pitchFamily="34" charset="0"/>
              </a:rPr>
              <a:t>Ylituomari ja Jury</a:t>
            </a:r>
          </a:p>
          <a:p>
            <a:r>
              <a:rPr lang="fi-FI" sz="2800" dirty="0">
                <a:latin typeface="Frutiger LT Pro 45 Light" panose="020B0403030504020204" pitchFamily="34" charset="0"/>
              </a:rPr>
              <a:t>Tehtävistä yleistä</a:t>
            </a:r>
          </a:p>
          <a:p>
            <a:r>
              <a:rPr lang="fi-FI" sz="2800" dirty="0">
                <a:latin typeface="Frutiger LT Pro 45 Light" panose="020B0403030504020204" pitchFamily="34" charset="0"/>
              </a:rPr>
              <a:t>Arvioinnista yleistä</a:t>
            </a:r>
          </a:p>
          <a:p>
            <a:r>
              <a:rPr lang="fi-FI" dirty="0">
                <a:latin typeface="Frutiger LT Pro 45 Light" panose="020B0403030504020204" pitchFamily="34" charset="0"/>
              </a:rPr>
              <a:t>Arviointimenetelmät</a:t>
            </a:r>
            <a:endParaRPr lang="fi-FI" sz="2800" dirty="0">
              <a:latin typeface="Frutiger LT Pro 45 Light" panose="020B0403030504020204" pitchFamily="34" charset="0"/>
            </a:endParaRPr>
          </a:p>
          <a:p>
            <a:r>
              <a:rPr lang="fi-FI" sz="2800" dirty="0">
                <a:latin typeface="Frutiger LT Pro 45 Light" panose="020B0403030504020204" pitchFamily="34" charset="0"/>
              </a:rPr>
              <a:t>Päätuomari</a:t>
            </a:r>
          </a:p>
          <a:p>
            <a:r>
              <a:rPr lang="fi-FI" sz="2800" dirty="0">
                <a:latin typeface="Frutiger LT Pro 45 Light" panose="020B0403030504020204" pitchFamily="34" charset="0"/>
              </a:rPr>
              <a:t>Tuomaristo</a:t>
            </a:r>
          </a:p>
          <a:p>
            <a:r>
              <a:rPr lang="fi-FI" sz="2800" dirty="0">
                <a:latin typeface="Frutiger LT Pro 45 Light" panose="020B0403030504020204" pitchFamily="34" charset="0"/>
              </a:rPr>
              <a:t>Vastalauseista yleistä</a:t>
            </a:r>
          </a:p>
          <a:p>
            <a:r>
              <a:rPr lang="fi-FI" sz="2800" dirty="0">
                <a:latin typeface="Frutiger LT Pro 45 Light" panose="020B0403030504020204" pitchFamily="34" charset="0"/>
              </a:rPr>
              <a:t>Tulosten näyttäminen</a:t>
            </a:r>
          </a:p>
          <a:p>
            <a:r>
              <a:rPr lang="fi-FI" dirty="0">
                <a:latin typeface="Frutiger LT Pro 45 Light" panose="020B0403030504020204" pitchFamily="34" charset="0"/>
              </a:rPr>
              <a:t>Vastalauseajat</a:t>
            </a:r>
          </a:p>
          <a:p>
            <a:r>
              <a:rPr lang="fi-FI" sz="2800" dirty="0">
                <a:latin typeface="Frutiger LT Pro 45 Light" panose="020B0403030504020204" pitchFamily="34" charset="0"/>
              </a:rPr>
              <a:t>Taitajien Taitaja</a:t>
            </a:r>
          </a:p>
        </p:txBody>
      </p:sp>
    </p:spTree>
    <p:extLst>
      <p:ext uri="{BB962C8B-B14F-4D97-AF65-F5344CB8AC3E}">
        <p14:creationId xmlns:p14="http://schemas.microsoft.com/office/powerpoint/2010/main" val="667105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9FF6DC-6637-4F3D-A1A3-5D5AD03A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917"/>
            <a:ext cx="10515600" cy="1325563"/>
          </a:xfrm>
        </p:spPr>
        <p:txBody>
          <a:bodyPr/>
          <a:lstStyle/>
          <a:p>
            <a:r>
              <a:rPr lang="fi-FI" b="1" dirty="0">
                <a:solidFill>
                  <a:srgbClr val="003764"/>
                </a:solidFill>
                <a:latin typeface="Frutiger LT Pro 45 Light" panose="020B0403030504020204" pitchFamily="34" charset="0"/>
              </a:rPr>
              <a:t>Ylituomari ja Jury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924079-9895-4190-A421-25C260E21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3018"/>
            <a:ext cx="10515600" cy="5574981"/>
          </a:xfrm>
        </p:spPr>
        <p:txBody>
          <a:bodyPr>
            <a:noAutofit/>
          </a:bodyPr>
          <a:lstStyle/>
          <a:p>
            <a:r>
              <a:rPr lang="fi-FI" sz="2500" b="1" dirty="0">
                <a:latin typeface="Frutiger LT Pro 45 Light" panose="020B0403030504020204" pitchFamily="34" charset="0"/>
              </a:rPr>
              <a:t>Ylituomari</a:t>
            </a:r>
            <a:r>
              <a:rPr lang="fi-FI" sz="2500" dirty="0">
                <a:latin typeface="Frutiger LT Pro 45 Light" panose="020B0403030504020204" pitchFamily="34" charset="0"/>
              </a:rPr>
              <a:t>: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Tapio Kattainen (</a:t>
            </a:r>
            <a:r>
              <a:rPr lang="fi-FI" sz="2500" dirty="0">
                <a:latin typeface="Frutiger LT Pro 45 Light" panose="020B0403030504020204" pitchFamily="34" charset="0"/>
                <a:hlinkClick r:id="rId2"/>
              </a:rPr>
              <a:t>tapio.kattainen@gmail.com</a:t>
            </a:r>
            <a:r>
              <a:rPr lang="fi-FI" sz="2500" dirty="0">
                <a:latin typeface="Frutiger LT Pro 45 Light" panose="020B0403030504020204" pitchFamily="34" charset="0"/>
              </a:rPr>
              <a:t> 0503551706)</a:t>
            </a:r>
          </a:p>
          <a:p>
            <a:r>
              <a:rPr lang="fi-FI" sz="2500" b="1" dirty="0">
                <a:latin typeface="Frutiger LT Pro 45 Light" panose="020B0403030504020204" pitchFamily="34" charset="0"/>
              </a:rPr>
              <a:t>Jäsenet</a:t>
            </a:r>
            <a:r>
              <a:rPr lang="fi-FI" sz="2500" dirty="0">
                <a:latin typeface="Frutiger LT Pro 45 Light" panose="020B0403030504020204" pitchFamily="34" charset="0"/>
              </a:rPr>
              <a:t>: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Sari Mäenpää, Teija Ripattila, </a:t>
            </a:r>
            <a:r>
              <a:rPr lang="fi-FI" sz="2500" dirty="0" err="1">
                <a:latin typeface="Frutiger LT Pro 45 Light" panose="020B0403030504020204" pitchFamily="34" charset="0"/>
              </a:rPr>
              <a:t>Skills</a:t>
            </a:r>
            <a:r>
              <a:rPr lang="fi-FI" sz="2500" dirty="0">
                <a:latin typeface="Frutiger LT Pro 45 Light" panose="020B0403030504020204" pitchFamily="34" charset="0"/>
              </a:rPr>
              <a:t> Finland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Petteri Makkonen, Taitaja 2024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Petri Hörkkö, Taitaja 2025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Taija Paasilinna, OPH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Juho Viitanen, </a:t>
            </a:r>
            <a:r>
              <a:rPr lang="fi-FI" sz="2500" dirty="0" err="1">
                <a:latin typeface="Frutiger LT Pro 45 Light" panose="020B0403030504020204" pitchFamily="34" charset="0"/>
              </a:rPr>
              <a:t>Skills</a:t>
            </a:r>
            <a:r>
              <a:rPr lang="fi-FI" sz="2500" dirty="0">
                <a:latin typeface="Frutiger LT Pro 45 Light" panose="020B0403030504020204" pitchFamily="34" charset="0"/>
              </a:rPr>
              <a:t> Finland, Taitaja Plus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Thomas Vasenius, Taitaja 2023</a:t>
            </a:r>
          </a:p>
          <a:p>
            <a:r>
              <a:rPr lang="fi-FI" sz="2500" b="1" dirty="0">
                <a:latin typeface="Frutiger LT Pro 45 Light" panose="020B0403030504020204" pitchFamily="34" charset="0"/>
              </a:rPr>
              <a:t>Asiantuntijajäsenet: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Vesa Iltola, Jukka Saastamoinen, Vesa Valkonen, Ari Hyvärinen 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55A290A-4B89-4AAA-8E1E-B207D76D9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355" y="5666964"/>
            <a:ext cx="1220283" cy="82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91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9FF6DC-6637-4F3D-A1A3-5D5AD03A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917"/>
            <a:ext cx="10515600" cy="1325563"/>
          </a:xfrm>
        </p:spPr>
        <p:txBody>
          <a:bodyPr/>
          <a:lstStyle/>
          <a:p>
            <a:r>
              <a:rPr lang="fi-FI" b="1" dirty="0">
                <a:solidFill>
                  <a:srgbClr val="003764"/>
                </a:solidFill>
                <a:latin typeface="Frutiger LT Pro 45 Light" panose="020B0403030504020204" pitchFamily="34" charset="0"/>
              </a:rPr>
              <a:t>Ylituomari ja Jury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924079-9895-4190-A421-25C260E21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027"/>
            <a:ext cx="10515600" cy="4351338"/>
          </a:xfrm>
        </p:spPr>
        <p:txBody>
          <a:bodyPr>
            <a:noAutofit/>
          </a:bodyPr>
          <a:lstStyle/>
          <a:p>
            <a:r>
              <a:rPr lang="fi-FI" sz="2500" dirty="0">
                <a:latin typeface="Frutiger LT Pro 45 Light" panose="020B0403030504020204" pitchFamily="34" charset="0"/>
              </a:rPr>
              <a:t>Jury käyttää kilpailun ylintä päätösvaltaa ja ratkaisee kilpailujärjestäjälle tehdyt vastalauseet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Ylituomari vastaa arvioinnin oikeellisuudesta Taitaja-finaalissa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Jury kokoontuu kilpailua edeltävänä päivänä, kilpailupäivinä vastalauseajan päätyttyä ja muutoin tarvittaessa</a:t>
            </a:r>
          </a:p>
          <a:p>
            <a:endParaRPr lang="fi-FI" sz="2500" dirty="0">
              <a:latin typeface="Frutiger LT Pro 45 Light" panose="020B0403030504020204" pitchFamily="34" charset="0"/>
            </a:endParaRPr>
          </a:p>
          <a:p>
            <a:r>
              <a:rPr lang="fi-FI" sz="2500" dirty="0">
                <a:latin typeface="Frutiger LT Pro 45 Light" panose="020B0403030504020204" pitchFamily="34" charset="0"/>
              </a:rPr>
              <a:t>Kaikki voivat olla yhteydessä Juryyn, jos jokin asia askarruttaa. Jury käsittelee myös muita asioita kuin vastalauseita. </a:t>
            </a:r>
          </a:p>
          <a:p>
            <a:endParaRPr lang="fi-FI" sz="2500" dirty="0">
              <a:latin typeface="Frutiger LT Pro 45 Light" panose="020B0403030504020204" pitchFamily="34" charset="0"/>
            </a:endParaRPr>
          </a:p>
          <a:p>
            <a:endParaRPr lang="fi-FI" sz="2500" dirty="0">
              <a:latin typeface="Frutiger LT Pro 45 Light" panose="020B0403030504020204" pitchFamily="34" charset="0"/>
            </a:endParaRPr>
          </a:p>
          <a:p>
            <a:endParaRPr lang="fi-FI" sz="2500" dirty="0">
              <a:latin typeface="Frutiger LT Pro 45 Light" panose="020B0403030504020204" pitchFamily="34" charset="0"/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55A290A-4B89-4AAA-8E1E-B207D76D9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355" y="5666964"/>
            <a:ext cx="1220283" cy="82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998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9FF6DC-6637-4F3D-A1A3-5D5AD03A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917"/>
            <a:ext cx="10515600" cy="1325563"/>
          </a:xfrm>
        </p:spPr>
        <p:txBody>
          <a:bodyPr/>
          <a:lstStyle/>
          <a:p>
            <a:r>
              <a:rPr lang="fi-FI" b="1" dirty="0">
                <a:solidFill>
                  <a:srgbClr val="003764"/>
                </a:solidFill>
                <a:latin typeface="Frutiger LT Pro 45 Light" panose="020B0403030504020204" pitchFamily="34" charset="0"/>
              </a:rPr>
              <a:t>Tehtävistä yleistä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924079-9895-4190-A421-25C260E21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027"/>
            <a:ext cx="10515600" cy="4351338"/>
          </a:xfrm>
        </p:spPr>
        <p:txBody>
          <a:bodyPr>
            <a:noAutofit/>
          </a:bodyPr>
          <a:lstStyle/>
          <a:p>
            <a:r>
              <a:rPr lang="fi-FI" sz="2500" dirty="0">
                <a:latin typeface="Frutiger LT Pro 45 Light" panose="020B0403030504020204" pitchFamily="34" charset="0"/>
              </a:rPr>
              <a:t>Tehtävien tulkinnanvaraisuus aiheuttaa vaikeuksia kilpailijoille ja tuomareille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Välttäkää siis ”Suurmestari tyyppisiä” tehtäväksi antoja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Kilpailijalla on oikeus kysyä tarkennusta tehtävään, mutta vastaus voi myös olla, että sinun pitäisi asia osata ilman lisäohjeita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Jos kilpailijalle annetaan lisäohje, niin se on annettava samassa muodossa muillekin kilpailijoille. Myös ruotsiksi, jos on ruotsinkielisiä kilpailijoita.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Dokumentoikaa kaikki kysymykset ja niihin annetut vastaukset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Pitäkää muutenkin kirjaa kaikista päätöksistä ja lajialueen tapahtumista.</a:t>
            </a:r>
          </a:p>
          <a:p>
            <a:endParaRPr lang="fi-FI" sz="2500" dirty="0">
              <a:latin typeface="Frutiger LT Pro 45 Light" panose="020B0403030504020204" pitchFamily="34" charset="0"/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55A290A-4B89-4AAA-8E1E-B207D76D9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355" y="5666964"/>
            <a:ext cx="1220283" cy="82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3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9FF6DC-6637-4F3D-A1A3-5D5AD03A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917"/>
            <a:ext cx="10515600" cy="1325563"/>
          </a:xfrm>
        </p:spPr>
        <p:txBody>
          <a:bodyPr/>
          <a:lstStyle/>
          <a:p>
            <a:r>
              <a:rPr lang="fi-FI" b="1" dirty="0">
                <a:solidFill>
                  <a:srgbClr val="003764"/>
                </a:solidFill>
                <a:latin typeface="Frutiger LT Pro 45 Light" panose="020B0403030504020204" pitchFamily="34" charset="0"/>
              </a:rPr>
              <a:t>Arvioinnista yleistä 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924079-9895-4190-A421-25C260E21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027"/>
            <a:ext cx="10515600" cy="4351338"/>
          </a:xfrm>
        </p:spPr>
        <p:txBody>
          <a:bodyPr>
            <a:noAutofit/>
          </a:bodyPr>
          <a:lstStyle/>
          <a:p>
            <a:r>
              <a:rPr lang="fi-FI" sz="2500" dirty="0">
                <a:latin typeface="Frutiger LT Pro 45 Light" panose="020B0403030504020204" pitchFamily="34" charset="0"/>
              </a:rPr>
              <a:t>Arviointia, ei arvostelua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Kilpailijat kaipaavat myös palautetta pisteiden lisäksi. Antakaa sitä TVOF-tyyliin eli kannustaen, ei Idols-tyyliin mollaten ja virheitä korostaen.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Arvioinnin pitää olla tasapuolista (jokainen kilpailija arvioidaan samalla tavalla).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Arvioinnin pitää olla puolueetonta (tuomarin jääviys pitää huomioida)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Arviointimenetelmät ovat määrällinen ja laadullinen arviointi, ja kumpaakin arviointimenetelmää tulee käyttää.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Arviointimenetelmien perusteet ja periaatteet tulee käsitellä ennen arviointia. 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55A290A-4B89-4AAA-8E1E-B207D76D9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355" y="5666964"/>
            <a:ext cx="1220283" cy="82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325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9FF6DC-6637-4F3D-A1A3-5D5AD03A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917"/>
            <a:ext cx="10515600" cy="1325563"/>
          </a:xfrm>
        </p:spPr>
        <p:txBody>
          <a:bodyPr/>
          <a:lstStyle/>
          <a:p>
            <a:r>
              <a:rPr lang="fi-FI" b="1" dirty="0">
                <a:solidFill>
                  <a:srgbClr val="003764"/>
                </a:solidFill>
                <a:latin typeface="Frutiger LT Pro 45 Light" panose="020B0403030504020204" pitchFamily="34" charset="0"/>
              </a:rPr>
              <a:t>Arvioinnista yleistä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924079-9895-4190-A421-25C260E21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027"/>
            <a:ext cx="10515600" cy="4452763"/>
          </a:xfrm>
        </p:spPr>
        <p:txBody>
          <a:bodyPr>
            <a:noAutofit/>
          </a:bodyPr>
          <a:lstStyle/>
          <a:p>
            <a:r>
              <a:rPr lang="fi-FI" sz="2500" dirty="0">
                <a:latin typeface="Frutiger LT Pro 45 Light" panose="020B0403030504020204" pitchFamily="34" charset="0"/>
              </a:rPr>
              <a:t>Arvioinnin pitää pohjautua kriteereihin myös laatua arvioidessa, ei mielipiteeseen vaikka se aina välillä saattaa olla vaikeaa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Arviointikriteerit pitää olla linjassa tutkinnon perusteiden kanssa, ei esimerkiksi WS tai ES kilpailun mukaisia, jos ne ovat liian vaativia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Arviointi pitää suunnitella etukäteen myös ajan käytön osalta. Tuomareilla pitää olla rauha toteuttaa arviointia. Kiireessä tulee yleensä tehtyä virheitä.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Yrittäkää löytää arviointia tehostavia/nopeuttavia tapoja. Esimerkiksi CIS-laskentakaavat (</a:t>
            </a:r>
            <a:r>
              <a:rPr lang="fi-FI" sz="2500" dirty="0" err="1">
                <a:latin typeface="Frutiger LT Pro 45 Light" panose="020B0403030504020204" pitchFamily="34" charset="0"/>
              </a:rPr>
              <a:t>Calculations</a:t>
            </a:r>
            <a:r>
              <a:rPr lang="fi-FI" sz="2500" dirty="0">
                <a:latin typeface="Frutiger LT Pro 45 Light" panose="020B0403030504020204" pitchFamily="34" charset="0"/>
              </a:rPr>
              <a:t>) vähentävät virheitä pisteytyksessä ja nopeuttavat sitä.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Älkää ”ketjuttako” arviointikohteita siten, että kilpailijan yksi virhe vaikuttaa useaan arviointikohteeseen siten, että nekin menevät nolliksi.</a:t>
            </a:r>
          </a:p>
          <a:p>
            <a:endParaRPr lang="fi-FI" sz="2500" dirty="0">
              <a:latin typeface="Frutiger LT Pro 45 Light" panose="020B0403030504020204" pitchFamily="34" charset="0"/>
            </a:endParaRPr>
          </a:p>
          <a:p>
            <a:endParaRPr lang="fi-FI" sz="2500" dirty="0">
              <a:latin typeface="Frutiger LT Pro 45 Light" panose="020B0403030504020204" pitchFamily="34" charset="0"/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55A290A-4B89-4AAA-8E1E-B207D76D9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355" y="5666964"/>
            <a:ext cx="1220283" cy="82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859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9FF6DC-6637-4F3D-A1A3-5D5AD03A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917"/>
            <a:ext cx="10515600" cy="1325563"/>
          </a:xfrm>
        </p:spPr>
        <p:txBody>
          <a:bodyPr/>
          <a:lstStyle/>
          <a:p>
            <a:r>
              <a:rPr lang="fi-FI" b="1" dirty="0">
                <a:solidFill>
                  <a:srgbClr val="003764"/>
                </a:solidFill>
                <a:latin typeface="Frutiger LT Pro 45 Light" panose="020B0403030504020204" pitchFamily="34" charset="0"/>
              </a:rPr>
              <a:t>Arvioinnista yleistä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924079-9895-4190-A421-25C260E21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027"/>
            <a:ext cx="10515600" cy="5141531"/>
          </a:xfrm>
        </p:spPr>
        <p:txBody>
          <a:bodyPr>
            <a:noAutofit/>
          </a:bodyPr>
          <a:lstStyle/>
          <a:p>
            <a:r>
              <a:rPr lang="fi-FI" sz="2500" dirty="0">
                <a:latin typeface="Frutiger LT Pro 45 Light" panose="020B0403030504020204" pitchFamily="34" charset="0"/>
              </a:rPr>
              <a:t>Arviointirakenne (</a:t>
            </a:r>
            <a:r>
              <a:rPr lang="fi-FI" sz="2500" dirty="0" err="1">
                <a:latin typeface="Frutiger LT Pro 45 Light" panose="020B0403030504020204" pitchFamily="34" charset="0"/>
              </a:rPr>
              <a:t>Marking</a:t>
            </a:r>
            <a:r>
              <a:rPr lang="fi-FI" sz="2500" dirty="0">
                <a:latin typeface="Frutiger LT Pro 45 Light" panose="020B0403030504020204" pitchFamily="34" charset="0"/>
              </a:rPr>
              <a:t> </a:t>
            </a:r>
            <a:r>
              <a:rPr lang="fi-FI" sz="2500" dirty="0" err="1">
                <a:latin typeface="Frutiger LT Pro 45 Light" panose="020B0403030504020204" pitchFamily="34" charset="0"/>
              </a:rPr>
              <a:t>Scheme</a:t>
            </a:r>
            <a:r>
              <a:rPr lang="fi-FI" sz="2500" dirty="0">
                <a:latin typeface="Frutiger LT Pro 45 Light" panose="020B0403030504020204" pitchFamily="34" charset="0"/>
              </a:rPr>
              <a:t>) 100 pistettä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Rakenteen osa (</a:t>
            </a:r>
            <a:r>
              <a:rPr lang="fi-FI" sz="2500" dirty="0" err="1">
                <a:latin typeface="Frutiger LT Pro 45 Light" panose="020B0403030504020204" pitchFamily="34" charset="0"/>
              </a:rPr>
              <a:t>Criteria</a:t>
            </a:r>
            <a:r>
              <a:rPr lang="fi-FI" sz="2500" dirty="0">
                <a:latin typeface="Frutiger LT Pro 45 Light" panose="020B0403030504020204" pitchFamily="34" charset="0"/>
              </a:rPr>
              <a:t>) yksilöidään kirjaimella A-I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Rakenteen aliosa (Sub </a:t>
            </a:r>
            <a:r>
              <a:rPr lang="fi-FI" sz="2500" dirty="0" err="1">
                <a:latin typeface="Frutiger LT Pro 45 Light" panose="020B0403030504020204" pitchFamily="34" charset="0"/>
              </a:rPr>
              <a:t>Criteria</a:t>
            </a:r>
            <a:r>
              <a:rPr lang="fi-FI" sz="2500" dirty="0">
                <a:latin typeface="Frutiger LT Pro 45 Light" panose="020B0403030504020204" pitchFamily="34" charset="0"/>
              </a:rPr>
              <a:t>) yksilöidään kirjaimella ja numerolla, </a:t>
            </a:r>
            <a:r>
              <a:rPr lang="fi-FI" sz="2500" dirty="0" err="1">
                <a:latin typeface="Frutiger LT Pro 45 Light" panose="020B0403030504020204" pitchFamily="34" charset="0"/>
              </a:rPr>
              <a:t>esim</a:t>
            </a:r>
            <a:r>
              <a:rPr lang="fi-FI" sz="2500" dirty="0">
                <a:latin typeface="Frutiger LT Pro 45 Light" panose="020B0403030504020204" pitchFamily="34" charset="0"/>
              </a:rPr>
              <a:t> A2 tai B5. </a:t>
            </a:r>
            <a:r>
              <a:rPr lang="fi-FI" sz="2500" b="1" dirty="0">
                <a:latin typeface="Frutiger LT Pro 45 Light" panose="020B0403030504020204" pitchFamily="34" charset="0"/>
              </a:rPr>
              <a:t>Kun aliosa on arvioitu, siihen annetut pisteet lukitaan. Jos myöhemmin huomataan virheitä, lukitus avataan, pisteet muutetaan ja lukitaan uudestaan.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Arviointikohde (</a:t>
            </a:r>
            <a:r>
              <a:rPr lang="fi-FI" sz="2500" dirty="0" err="1">
                <a:latin typeface="Frutiger LT Pro 45 Light" panose="020B0403030504020204" pitchFamily="34" charset="0"/>
              </a:rPr>
              <a:t>Aspect</a:t>
            </a:r>
            <a:r>
              <a:rPr lang="fi-FI" sz="2500" dirty="0">
                <a:latin typeface="Frutiger LT Pro 45 Light" panose="020B0403030504020204" pitchFamily="34" charset="0"/>
              </a:rPr>
              <a:t>) yksilöidään aliosan, tyypin ja numeron mukaan. Esimerkiksi A1.M5 tai C3.J2 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M = määrällinen (</a:t>
            </a:r>
            <a:r>
              <a:rPr lang="fi-FI" sz="2500" dirty="0" err="1">
                <a:latin typeface="Frutiger LT Pro 45 Light" panose="020B0403030504020204" pitchFamily="34" charset="0"/>
              </a:rPr>
              <a:t>Measurement</a:t>
            </a:r>
            <a:r>
              <a:rPr lang="fi-FI" sz="2500" dirty="0">
                <a:latin typeface="Frutiger LT Pro 45 Light" panose="020B0403030504020204" pitchFamily="34" charset="0"/>
              </a:rPr>
              <a:t>) J = laadullinen (</a:t>
            </a:r>
            <a:r>
              <a:rPr lang="fi-FI" sz="2500" dirty="0" err="1">
                <a:latin typeface="Frutiger LT Pro 45 Light" panose="020B0403030504020204" pitchFamily="34" charset="0"/>
              </a:rPr>
              <a:t>Judgment</a:t>
            </a:r>
            <a:r>
              <a:rPr lang="fi-FI" sz="2500" dirty="0">
                <a:latin typeface="Frutiger LT Pro 45 Light" panose="020B0403030504020204" pitchFamily="34" charset="0"/>
              </a:rPr>
              <a:t>)</a:t>
            </a:r>
          </a:p>
          <a:p>
            <a:endParaRPr lang="fi-FI" sz="2500" dirty="0">
              <a:latin typeface="Frutiger LT Pro 45 Light" panose="020B0403030504020204" pitchFamily="34" charset="0"/>
            </a:endParaRPr>
          </a:p>
          <a:p>
            <a:endParaRPr lang="fi-FI" sz="2500" dirty="0">
              <a:latin typeface="Frutiger LT Pro 45 Light" panose="020B0403030504020204" pitchFamily="34" charset="0"/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55A290A-4B89-4AAA-8E1E-B207D76D9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355" y="5666964"/>
            <a:ext cx="1220283" cy="82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153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9FF6DC-6637-4F3D-A1A3-5D5AD03A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917"/>
            <a:ext cx="10515600" cy="1325563"/>
          </a:xfrm>
        </p:spPr>
        <p:txBody>
          <a:bodyPr/>
          <a:lstStyle/>
          <a:p>
            <a:r>
              <a:rPr lang="fi-FI" b="1" dirty="0">
                <a:solidFill>
                  <a:srgbClr val="003764"/>
                </a:solidFill>
                <a:latin typeface="Frutiger LT Pro 45 Light" panose="020B0403030504020204" pitchFamily="34" charset="0"/>
              </a:rPr>
              <a:t>Arviointimenetelmät, määrällinen 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924079-9895-4190-A421-25C260E21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027"/>
            <a:ext cx="10515600" cy="4452763"/>
          </a:xfrm>
        </p:spPr>
        <p:txBody>
          <a:bodyPr>
            <a:noAutofit/>
          </a:bodyPr>
          <a:lstStyle/>
          <a:p>
            <a:r>
              <a:rPr lang="fi-FI" sz="2500" dirty="0">
                <a:latin typeface="Frutiger LT Pro 45 Light" panose="020B0403030504020204" pitchFamily="34" charset="0"/>
              </a:rPr>
              <a:t>Määrällinen arviointikohde on selvästi mitattava tai todennettava.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Tällainen on esimerkiksi havainto siitä, onko jokin asia tehty vai ei, tai onko määritelty kappale sovitun kokoinen vai ei. 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Määrällisessä arvioinnissa määritellään etukäteen arviointikohteittain maksimipisteet, joista kilpailija saa lopulliset pisteet sovittujen arviointikriteerien mukaan. </a:t>
            </a:r>
          </a:p>
          <a:p>
            <a:r>
              <a:rPr lang="fi-FI" sz="2500" dirty="0">
                <a:latin typeface="Frutiger LT Pro 45 Light" panose="020B0403030504020204" pitchFamily="34" charset="0"/>
              </a:rPr>
              <a:t>HUOM: määrällisessä arviointikohteessa voi lisätietona kertoa miten maksimipistemäärästä vähennetään pisteitä (virhe/ero ihannemittaan) tai lisätään pisteitä nollasta ylöspäin onnistuneesta asiasta.</a:t>
            </a:r>
          </a:p>
          <a:p>
            <a:endParaRPr lang="fi-FI" sz="2500" dirty="0">
              <a:latin typeface="Frutiger LT Pro 45 Light" panose="020B0403030504020204" pitchFamily="34" charset="0"/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55A290A-4B89-4AAA-8E1E-B207D76D9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355" y="5666964"/>
            <a:ext cx="1220283" cy="82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330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9F43353BC501D4A8FC46B76C5594EFC" ma:contentTypeVersion="13" ma:contentTypeDescription="Luo uusi asiakirja." ma:contentTypeScope="" ma:versionID="8c58b9e8f30c86935735bae1b07ccad5">
  <xsd:schema xmlns:xsd="http://www.w3.org/2001/XMLSchema" xmlns:xs="http://www.w3.org/2001/XMLSchema" xmlns:p="http://schemas.microsoft.com/office/2006/metadata/properties" xmlns:ns2="e79dfbb2-2290-4c1d-8bcf-64459e436caa" xmlns:ns3="415bc454-0116-44d5-ada6-f4149a751ef0" targetNamespace="http://schemas.microsoft.com/office/2006/metadata/properties" ma:root="true" ma:fieldsID="c1f136b1951f75f0f0fd6316b40ca038" ns2:_="" ns3:_="">
    <xsd:import namespace="e79dfbb2-2290-4c1d-8bcf-64459e436caa"/>
    <xsd:import namespace="415bc454-0116-44d5-ada6-f4149a751e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9dfbb2-2290-4c1d-8bcf-64459e436c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bc454-0116-44d5-ada6-f4149a751ef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DDE4B7-DF30-4762-B67F-F2171EC934C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15bc454-0116-44d5-ada6-f4149a751ef0"/>
    <ds:schemaRef ds:uri="e79dfbb2-2290-4c1d-8bcf-64459e436caa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9AEC405-8D61-4764-92BE-C046C93DD5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9dfbb2-2290-4c1d-8bcf-64459e436caa"/>
    <ds:schemaRef ds:uri="415bc454-0116-44d5-ada6-f4149a751e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712B0E-B803-403F-83CF-8A2C8B54A7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1366</Words>
  <Application>Microsoft Office PowerPoint</Application>
  <PresentationFormat>Laajakuva</PresentationFormat>
  <Paragraphs>133</Paragraphs>
  <Slides>19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Frutiger LT Pro 45 Light</vt:lpstr>
      <vt:lpstr>Office-teema</vt:lpstr>
      <vt:lpstr>Arviointikoulutus 29.4.2024 ja 3.5.2024 Tapio Kattainen</vt:lpstr>
      <vt:lpstr>Sisältö</vt:lpstr>
      <vt:lpstr>Ylituomari ja Jury</vt:lpstr>
      <vt:lpstr>Ylituomari ja Jury</vt:lpstr>
      <vt:lpstr>Tehtävistä yleistä</vt:lpstr>
      <vt:lpstr>Arvioinnista yleistä 1</vt:lpstr>
      <vt:lpstr>Arvioinnista yleistä 2</vt:lpstr>
      <vt:lpstr>Arvioinnista yleistä 3</vt:lpstr>
      <vt:lpstr>Arviointimenetelmät, määrällinen 1</vt:lpstr>
      <vt:lpstr>Arviointimenetelmät, määrällinen 2</vt:lpstr>
      <vt:lpstr>Arviointimenetelmät, laadullinen 1</vt:lpstr>
      <vt:lpstr>Arviointimenetelmät, laadullinen 2</vt:lpstr>
      <vt:lpstr>Päätuomari</vt:lpstr>
      <vt:lpstr>Tuomaristo</vt:lpstr>
      <vt:lpstr>Vastalauseista yleistä 1</vt:lpstr>
      <vt:lpstr>Vastalauseista yleistä 2</vt:lpstr>
      <vt:lpstr>Tulosten näyttäminen</vt:lpstr>
      <vt:lpstr>Vastalauseajat</vt:lpstr>
      <vt:lpstr>Taitajien Taitaja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EuroSkills 2023 -eksperttihaku</dc:title>
  <dc:creator>Emmi-Maria Husu</dc:creator>
  <cp:lastModifiedBy>Tapio Kattainen</cp:lastModifiedBy>
  <cp:revision>19</cp:revision>
  <dcterms:created xsi:type="dcterms:W3CDTF">2022-01-28T14:59:35Z</dcterms:created>
  <dcterms:modified xsi:type="dcterms:W3CDTF">2024-04-29T09:52:53Z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0x01010009F43353BC501D4A8FC46B76C5594EFC</vt:lpwstr>
  </property>
</Properties>
</file>